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86" r:id="rId5"/>
    <p:sldId id="260" r:id="rId6"/>
    <p:sldId id="262" r:id="rId7"/>
    <p:sldId id="306" r:id="rId8"/>
    <p:sldId id="307" r:id="rId9"/>
    <p:sldId id="308" r:id="rId10"/>
    <p:sldId id="309" r:id="rId11"/>
    <p:sldId id="325" r:id="rId12"/>
    <p:sldId id="326" r:id="rId13"/>
    <p:sldId id="327" r:id="rId14"/>
    <p:sldId id="291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196" autoAdjust="0"/>
  </p:normalViewPr>
  <p:slideViewPr>
    <p:cSldViewPr snapToGrid="0" showGuides="1">
      <p:cViewPr varScale="1">
        <p:scale>
          <a:sx n="104" d="100"/>
          <a:sy n="104" d="100"/>
        </p:scale>
        <p:origin x="-834" y="-84"/>
      </p:cViewPr>
      <p:guideLst>
        <p:guide orient="horz" pos="215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E31FD0-23A2-4C07-A04A-A62FD5FACC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85682-9DEC-42C5-A725-37F3467D211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 smtClean="0"/>
              <a:t> 亮亮图文旗舰店</a:t>
            </a:r>
            <a:r>
              <a:rPr lang="en-US" altLang="zh-CN" dirty="0" smtClean="0"/>
              <a:t>https://liangliangtuwen.tmall.com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68F1ADB-5708-424B-B98F-4FE8806552F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2D93A-9FE6-4EDC-96C2-14D3EAA295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C00E-3343-482F-80B6-47A05FBEBA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2D93A-9FE6-4EDC-96C2-14D3EAA295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C00E-3343-482F-80B6-47A05FBEBA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2D93A-9FE6-4EDC-96C2-14D3EAA295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C00E-3343-482F-80B6-47A05FBEBA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2D93A-9FE6-4EDC-96C2-14D3EAA295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C00E-3343-482F-80B6-47A05FBEBA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2D93A-9FE6-4EDC-96C2-14D3EAA295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C00E-3343-482F-80B6-47A05FBEBA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2D93A-9FE6-4EDC-96C2-14D3EAA295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C00E-3343-482F-80B6-47A05FBEBA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2D93A-9FE6-4EDC-96C2-14D3EAA295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C00E-3343-482F-80B6-47A05FBEBA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2D93A-9FE6-4EDC-96C2-14D3EAA295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C00E-3343-482F-80B6-47A05FBEBA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2D93A-9FE6-4EDC-96C2-14D3EAA295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C00E-3343-482F-80B6-47A05FBEBA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2D93A-9FE6-4EDC-96C2-14D3EAA295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C00E-3343-482F-80B6-47A05FBEBA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2D93A-9FE6-4EDC-96C2-14D3EAA295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C00E-3343-482F-80B6-47A05FBEBA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99A6B-0115-4F4D-82E6-9E49BB5B72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D833F-A95A-44FC-B0D7-486FA26845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99A6B-0115-4F4D-82E6-9E49BB5B72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D833F-A95A-44FC-B0D7-486FA26845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microsoft.com/office/2007/relationships/hdphoto" Target="../media/image3.wdp"/><Relationship Id="rId16" Type="http://schemas.openxmlformats.org/officeDocument/2006/relationships/image" Target="../media/image2.png"/><Relationship Id="rId15" Type="http://schemas.openxmlformats.org/officeDocument/2006/relationships/image" Target="../media/image1.pn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2D93A-9FE6-4EDC-96C2-14D3EAA295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7C00E-3343-482F-80B6-47A05FBEBA0B}" type="slidenum">
              <a:rPr lang="zh-CN" altLang="en-US" smtClean="0"/>
            </a:fld>
            <a:endParaRPr lang="zh-CN" altLang="en-US"/>
          </a:p>
        </p:txBody>
      </p:sp>
      <p:grpSp>
        <p:nvGrpSpPr>
          <p:cNvPr id="9" name="组合 8"/>
          <p:cNvGrpSpPr/>
          <p:nvPr userDrawn="1"/>
        </p:nvGrpSpPr>
        <p:grpSpPr>
          <a:xfrm>
            <a:off x="-1" y="6504750"/>
            <a:ext cx="12192001" cy="389536"/>
            <a:chOff x="-1" y="6504750"/>
            <a:chExt cx="12192001" cy="389536"/>
          </a:xfrm>
        </p:grpSpPr>
        <p:pic>
          <p:nvPicPr>
            <p:cNvPr id="10" name="Picture 3"/>
            <p:cNvPicPr>
              <a:picLocks noChangeAspect="1" noChangeArrowheads="1"/>
            </p:cNvPicPr>
            <p:nvPr/>
          </p:nvPicPr>
          <p:blipFill rotWithShape="1">
            <a:blip r:embed="rId15" cstate="email"/>
            <a:srcRect/>
            <a:stretch>
              <a:fillRect/>
            </a:stretch>
          </p:blipFill>
          <p:spPr bwMode="auto">
            <a:xfrm>
              <a:off x="3552000" y="6504750"/>
              <a:ext cx="8640000" cy="353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3"/>
            <p:cNvPicPr>
              <a:picLocks noChangeAspect="1" noChangeArrowheads="1"/>
            </p:cNvPicPr>
            <p:nvPr/>
          </p:nvPicPr>
          <p:blipFill rotWithShape="1">
            <a:blip r:embed="rId15" cstate="email"/>
            <a:srcRect t="-1" r="58231" b="-10272"/>
            <a:stretch>
              <a:fillRect/>
            </a:stretch>
          </p:blipFill>
          <p:spPr bwMode="auto">
            <a:xfrm flipH="1">
              <a:off x="-1" y="6504750"/>
              <a:ext cx="3608822" cy="3895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2" name="Picture 2" descr="D:\Desktop\ai3864.png"/>
          <p:cNvPicPr>
            <a:picLocks noChangeAspect="1" noChangeArrowheads="1"/>
          </p:cNvPicPr>
          <p:nvPr userDrawn="1"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176" t="18227" r="36000"/>
          <a:stretch>
            <a:fillRect/>
          </a:stretch>
        </p:blipFill>
        <p:spPr bwMode="auto">
          <a:xfrm flipH="1">
            <a:off x="10232570" y="1"/>
            <a:ext cx="1959429" cy="2003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8.pn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24.jpeg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30.jpeg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36.jpeg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39.jpeg"/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47.jpeg"/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79" y="2016760"/>
            <a:ext cx="12226834" cy="4972050"/>
          </a:xfrm>
          <a:prstGeom prst="rect">
            <a:avLst/>
          </a:prstGeom>
        </p:spPr>
      </p:pic>
      <p:pic>
        <p:nvPicPr>
          <p:cNvPr id="5" name="图片 4" descr="5d80f4b3e78a9513d048aa2ccdf80f56"/>
          <p:cNvPicPr>
            <a:picLocks noChangeAspect="1"/>
          </p:cNvPicPr>
          <p:nvPr/>
        </p:nvPicPr>
        <p:blipFill>
          <a:blip r:embed="rId2" cstate="print"/>
          <a:srcRect l="63433" t="70995" r="19404" b="5095"/>
          <a:stretch>
            <a:fillRect/>
          </a:stretch>
        </p:blipFill>
        <p:spPr>
          <a:xfrm>
            <a:off x="4770755" y="3945255"/>
            <a:ext cx="574040" cy="1114425"/>
          </a:xfrm>
          <a:prstGeom prst="rect">
            <a:avLst/>
          </a:prstGeom>
        </p:spPr>
      </p:pic>
      <p:pic>
        <p:nvPicPr>
          <p:cNvPr id="6" name="图片 1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822" y="428955"/>
            <a:ext cx="2315941" cy="2053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小旭音乐 - 柳桥春曲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-903605" y="2599690"/>
            <a:ext cx="609600" cy="6096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661660" y="429260"/>
            <a:ext cx="1598295" cy="59969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6000">
                <a:latin typeface="华文行楷" panose="02010800040101010101" charset="-122"/>
                <a:ea typeface="华文行楷" panose="02010800040101010101" charset="-122"/>
              </a:rPr>
              <a:t>十佳班集体简介</a:t>
            </a:r>
            <a:endParaRPr lang="zh-CN" altLang="en-US" sz="6000"/>
          </a:p>
          <a:p>
            <a:pPr algn="ctr"/>
            <a:r>
              <a:rPr lang="zh-CN" altLang="en-US" sz="3200">
                <a:latin typeface="华文行楷" panose="02010800040101010101" charset="-122"/>
                <a:ea typeface="华文行楷" panose="02010800040101010101" charset="-122"/>
              </a:rPr>
              <a:t>国画一六零一班</a:t>
            </a:r>
            <a:endParaRPr lang="en-US" altLang="zh-CN" sz="3200"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1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81" y="2201452"/>
            <a:ext cx="2844152" cy="4528913"/>
          </a:xfrm>
          <a:prstGeom prst="rect">
            <a:avLst/>
          </a:prstGeom>
        </p:spPr>
      </p:pic>
      <p:grpSp>
        <p:nvGrpSpPr>
          <p:cNvPr id="6" name="组合 2"/>
          <p:cNvGrpSpPr/>
          <p:nvPr/>
        </p:nvGrpSpPr>
        <p:grpSpPr bwMode="auto">
          <a:xfrm>
            <a:off x="4979035" y="908685"/>
            <a:ext cx="2013585" cy="970280"/>
            <a:chOff x="1485899" y="1092199"/>
            <a:chExt cx="1727201" cy="787142"/>
          </a:xfrm>
        </p:grpSpPr>
        <p:pic>
          <p:nvPicPr>
            <p:cNvPr id="7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42" t="14458" r="17552" b="31241"/>
            <a:stretch>
              <a:fillRect/>
            </a:stretch>
          </p:blipFill>
          <p:spPr bwMode="auto">
            <a:xfrm>
              <a:off x="1485899" y="1092199"/>
              <a:ext cx="1143001" cy="698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244488" y="1441449"/>
              <a:ext cx="968612" cy="437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组合 8"/>
          <p:cNvGrpSpPr/>
          <p:nvPr/>
        </p:nvGrpSpPr>
        <p:grpSpPr>
          <a:xfrm>
            <a:off x="3199488" y="2787298"/>
            <a:ext cx="6133187" cy="1352583"/>
            <a:chOff x="2629351" y="1726772"/>
            <a:chExt cx="6133187" cy="1352583"/>
          </a:xfrm>
        </p:grpSpPr>
        <p:grpSp>
          <p:nvGrpSpPr>
            <p:cNvPr id="10" name="组合 5"/>
            <p:cNvGrpSpPr/>
            <p:nvPr/>
          </p:nvGrpSpPr>
          <p:grpSpPr bwMode="auto">
            <a:xfrm>
              <a:off x="3769625" y="2158546"/>
              <a:ext cx="4992913" cy="532757"/>
              <a:chOff x="1531999" y="2380991"/>
              <a:chExt cx="5089159" cy="709475"/>
            </a:xfrm>
          </p:grpSpPr>
          <p:grpSp>
            <p:nvGrpSpPr>
              <p:cNvPr id="12" name="组合 6"/>
              <p:cNvGrpSpPr/>
              <p:nvPr/>
            </p:nvGrpSpPr>
            <p:grpSpPr bwMode="auto">
              <a:xfrm>
                <a:off x="1531999" y="2380991"/>
                <a:ext cx="2394007" cy="709475"/>
                <a:chOff x="1531999" y="2380991"/>
                <a:chExt cx="2394007" cy="709475"/>
              </a:xfrm>
            </p:grpSpPr>
            <p:sp>
              <p:nvSpPr>
                <p:cNvPr id="14" name="文本框 8"/>
                <p:cNvSpPr txBox="1">
                  <a:spLocks noChangeArrowheads="1"/>
                </p:cNvSpPr>
                <p:nvPr/>
              </p:nvSpPr>
              <p:spPr bwMode="auto">
                <a:xfrm>
                  <a:off x="1531999" y="2380991"/>
                  <a:ext cx="1563863" cy="696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zh-CN" altLang="en-US" sz="2800" dirty="0">
                      <a:latin typeface="隶书" panose="02010509060101010101" pitchFamily="49" charset="-122"/>
                      <a:ea typeface="隶书" panose="02010509060101010101" pitchFamily="49" charset="-122"/>
                    </a:rPr>
                    <a:t>第二章</a:t>
                  </a:r>
                  <a:endParaRPr lang="en-US" altLang="zh-CN" sz="2800" dirty="0">
                    <a:latin typeface="隶书" panose="02010509060101010101" pitchFamily="49" charset="-122"/>
                    <a:ea typeface="隶书" panose="02010509060101010101" pitchFamily="49" charset="-122"/>
                  </a:endParaRPr>
                </a:p>
              </p:txBody>
            </p:sp>
            <p:sp>
              <p:nvSpPr>
                <p:cNvPr id="15" name="文本框 9"/>
                <p:cNvSpPr txBox="1">
                  <a:spLocks noChangeArrowheads="1"/>
                </p:cNvSpPr>
                <p:nvPr/>
              </p:nvSpPr>
              <p:spPr bwMode="auto">
                <a:xfrm>
                  <a:off x="2773719" y="2393691"/>
                  <a:ext cx="1152287" cy="696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en-US" altLang="zh-CN" sz="2800">
                      <a:solidFill>
                        <a:srgbClr val="C00000"/>
                      </a:solidFill>
                      <a:latin typeface="隶书" panose="02010509060101010101" pitchFamily="49" charset="-122"/>
                      <a:ea typeface="隶书" panose="02010509060101010101" pitchFamily="49" charset="-122"/>
                    </a:rPr>
                    <a:t>·</a:t>
                  </a:r>
                  <a:endParaRPr lang="zh-CN" altLang="en-US" sz="2800">
                    <a:solidFill>
                      <a:srgbClr val="C00000"/>
                    </a:solidFill>
                    <a:latin typeface="隶书" panose="02010509060101010101" pitchFamily="49" charset="-122"/>
                    <a:ea typeface="隶书" panose="02010509060101010101" pitchFamily="49" charset="-122"/>
                  </a:endParaRPr>
                </a:p>
              </p:txBody>
            </p:sp>
          </p:grpSp>
          <p:sp>
            <p:nvSpPr>
              <p:cNvPr id="13" name="文本框 7"/>
              <p:cNvSpPr txBox="1">
                <a:spLocks noChangeArrowheads="1"/>
              </p:cNvSpPr>
              <p:nvPr/>
            </p:nvSpPr>
            <p:spPr bwMode="auto">
              <a:xfrm>
                <a:off x="3238501" y="2380991"/>
                <a:ext cx="3382657" cy="695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sz="2800" dirty="0">
                    <a:latin typeface="隶书" panose="02010509060101010101" pitchFamily="49" charset="-122"/>
                    <a:ea typeface="隶书" panose="02010509060101010101" pitchFamily="49" charset="-122"/>
                  </a:rPr>
                  <a:t>班级荣誉</a:t>
                </a:r>
                <a:endParaRPr lang="zh-CN" sz="2800" dirty="0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  <p:pic>
          <p:nvPicPr>
            <p:cNvPr id="11" name="图片 1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9351" y="1726772"/>
              <a:ext cx="1525694" cy="1352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3199488" y="3805070"/>
            <a:ext cx="6133187" cy="1352583"/>
            <a:chOff x="2629351" y="1726772"/>
            <a:chExt cx="6133187" cy="1352583"/>
          </a:xfrm>
        </p:grpSpPr>
        <p:grpSp>
          <p:nvGrpSpPr>
            <p:cNvPr id="17" name="组合 5"/>
            <p:cNvGrpSpPr/>
            <p:nvPr/>
          </p:nvGrpSpPr>
          <p:grpSpPr bwMode="auto">
            <a:xfrm>
              <a:off x="3769625" y="2158546"/>
              <a:ext cx="4992913" cy="532757"/>
              <a:chOff x="1531999" y="2380991"/>
              <a:chExt cx="5089159" cy="709475"/>
            </a:xfrm>
          </p:grpSpPr>
          <p:grpSp>
            <p:nvGrpSpPr>
              <p:cNvPr id="19" name="组合 6"/>
              <p:cNvGrpSpPr/>
              <p:nvPr/>
            </p:nvGrpSpPr>
            <p:grpSpPr bwMode="auto">
              <a:xfrm>
                <a:off x="1531999" y="2380991"/>
                <a:ext cx="2394007" cy="709475"/>
                <a:chOff x="1531999" y="2380991"/>
                <a:chExt cx="2394007" cy="709475"/>
              </a:xfrm>
            </p:grpSpPr>
            <p:sp>
              <p:nvSpPr>
                <p:cNvPr id="21" name="文本框 8"/>
                <p:cNvSpPr txBox="1">
                  <a:spLocks noChangeArrowheads="1"/>
                </p:cNvSpPr>
                <p:nvPr/>
              </p:nvSpPr>
              <p:spPr bwMode="auto">
                <a:xfrm>
                  <a:off x="1531999" y="2380991"/>
                  <a:ext cx="1563863" cy="696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zh-CN" altLang="en-US" sz="2800" dirty="0">
                      <a:latin typeface="隶书" panose="02010509060101010101" pitchFamily="49" charset="-122"/>
                      <a:ea typeface="隶书" panose="02010509060101010101" pitchFamily="49" charset="-122"/>
                    </a:rPr>
                    <a:t>第三章</a:t>
                  </a:r>
                  <a:endParaRPr lang="en-US" altLang="zh-CN" sz="2800" dirty="0">
                    <a:latin typeface="隶书" panose="02010509060101010101" pitchFamily="49" charset="-122"/>
                    <a:ea typeface="隶书" panose="02010509060101010101" pitchFamily="49" charset="-122"/>
                  </a:endParaRPr>
                </a:p>
              </p:txBody>
            </p:sp>
            <p:sp>
              <p:nvSpPr>
                <p:cNvPr id="22" name="文本框 9"/>
                <p:cNvSpPr txBox="1">
                  <a:spLocks noChangeArrowheads="1"/>
                </p:cNvSpPr>
                <p:nvPr/>
              </p:nvSpPr>
              <p:spPr bwMode="auto">
                <a:xfrm>
                  <a:off x="2773719" y="2393691"/>
                  <a:ext cx="1152287" cy="696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en-US" altLang="zh-CN" sz="2800">
                      <a:solidFill>
                        <a:srgbClr val="C00000"/>
                      </a:solidFill>
                      <a:latin typeface="隶书" panose="02010509060101010101" pitchFamily="49" charset="-122"/>
                      <a:ea typeface="隶书" panose="02010509060101010101" pitchFamily="49" charset="-122"/>
                    </a:rPr>
                    <a:t>·</a:t>
                  </a:r>
                  <a:endParaRPr lang="zh-CN" altLang="en-US" sz="2800">
                    <a:solidFill>
                      <a:srgbClr val="C00000"/>
                    </a:solidFill>
                    <a:latin typeface="隶书" panose="02010509060101010101" pitchFamily="49" charset="-122"/>
                    <a:ea typeface="隶书" panose="02010509060101010101" pitchFamily="49" charset="-122"/>
                  </a:endParaRPr>
                </a:p>
              </p:txBody>
            </p:sp>
          </p:grpSp>
          <p:sp>
            <p:nvSpPr>
              <p:cNvPr id="20" name="文本框 7"/>
              <p:cNvSpPr txBox="1">
                <a:spLocks noChangeArrowheads="1"/>
              </p:cNvSpPr>
              <p:nvPr/>
            </p:nvSpPr>
            <p:spPr bwMode="auto">
              <a:xfrm>
                <a:off x="3238501" y="2380991"/>
                <a:ext cx="3382657" cy="695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sz="2800" dirty="0">
                    <a:latin typeface="隶书" panose="02010509060101010101" pitchFamily="49" charset="-122"/>
                    <a:ea typeface="隶书" panose="02010509060101010101" pitchFamily="49" charset="-122"/>
                  </a:rPr>
                  <a:t>学风建设</a:t>
                </a:r>
                <a:endParaRPr lang="zh-CN" sz="2800" dirty="0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  <p:pic>
          <p:nvPicPr>
            <p:cNvPr id="18" name="图片 1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9351" y="1726772"/>
              <a:ext cx="1525694" cy="1352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" name="组合 22"/>
          <p:cNvGrpSpPr/>
          <p:nvPr/>
        </p:nvGrpSpPr>
        <p:grpSpPr>
          <a:xfrm>
            <a:off x="3199488" y="4822842"/>
            <a:ext cx="6133187" cy="1352583"/>
            <a:chOff x="2629351" y="1726772"/>
            <a:chExt cx="6133187" cy="1352583"/>
          </a:xfrm>
        </p:grpSpPr>
        <p:grpSp>
          <p:nvGrpSpPr>
            <p:cNvPr id="24" name="组合 5"/>
            <p:cNvGrpSpPr/>
            <p:nvPr/>
          </p:nvGrpSpPr>
          <p:grpSpPr bwMode="auto">
            <a:xfrm>
              <a:off x="3769625" y="2158546"/>
              <a:ext cx="4992913" cy="532757"/>
              <a:chOff x="1531999" y="2380991"/>
              <a:chExt cx="5089159" cy="709475"/>
            </a:xfrm>
          </p:grpSpPr>
          <p:grpSp>
            <p:nvGrpSpPr>
              <p:cNvPr id="26" name="组合 6"/>
              <p:cNvGrpSpPr/>
              <p:nvPr/>
            </p:nvGrpSpPr>
            <p:grpSpPr bwMode="auto">
              <a:xfrm>
                <a:off x="1531999" y="2380991"/>
                <a:ext cx="2394007" cy="709475"/>
                <a:chOff x="1531999" y="2380991"/>
                <a:chExt cx="2394007" cy="709475"/>
              </a:xfrm>
            </p:grpSpPr>
            <p:sp>
              <p:nvSpPr>
                <p:cNvPr id="28" name="文本框 8"/>
                <p:cNvSpPr txBox="1">
                  <a:spLocks noChangeArrowheads="1"/>
                </p:cNvSpPr>
                <p:nvPr/>
              </p:nvSpPr>
              <p:spPr bwMode="auto">
                <a:xfrm>
                  <a:off x="1531999" y="2380991"/>
                  <a:ext cx="1563863" cy="696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zh-CN" altLang="en-US" sz="2800" dirty="0">
                      <a:latin typeface="隶书" panose="02010509060101010101" pitchFamily="49" charset="-122"/>
                      <a:ea typeface="隶书" panose="02010509060101010101" pitchFamily="49" charset="-122"/>
                    </a:rPr>
                    <a:t>第四章</a:t>
                  </a:r>
                  <a:endParaRPr lang="en-US" altLang="zh-CN" sz="2800" dirty="0">
                    <a:latin typeface="隶书" panose="02010509060101010101" pitchFamily="49" charset="-122"/>
                    <a:ea typeface="隶书" panose="02010509060101010101" pitchFamily="49" charset="-122"/>
                  </a:endParaRPr>
                </a:p>
              </p:txBody>
            </p:sp>
            <p:sp>
              <p:nvSpPr>
                <p:cNvPr id="29" name="文本框 9"/>
                <p:cNvSpPr txBox="1">
                  <a:spLocks noChangeArrowheads="1"/>
                </p:cNvSpPr>
                <p:nvPr/>
              </p:nvSpPr>
              <p:spPr bwMode="auto">
                <a:xfrm>
                  <a:off x="2773719" y="2393691"/>
                  <a:ext cx="1152287" cy="696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en-US" altLang="zh-CN" sz="2800">
                      <a:solidFill>
                        <a:srgbClr val="C00000"/>
                      </a:solidFill>
                      <a:latin typeface="隶书" panose="02010509060101010101" pitchFamily="49" charset="-122"/>
                      <a:ea typeface="隶书" panose="02010509060101010101" pitchFamily="49" charset="-122"/>
                    </a:rPr>
                    <a:t>·</a:t>
                  </a:r>
                  <a:endParaRPr lang="zh-CN" altLang="en-US" sz="2800">
                    <a:solidFill>
                      <a:srgbClr val="C00000"/>
                    </a:solidFill>
                    <a:latin typeface="隶书" panose="02010509060101010101" pitchFamily="49" charset="-122"/>
                    <a:ea typeface="隶书" panose="02010509060101010101" pitchFamily="49" charset="-122"/>
                  </a:endParaRPr>
                </a:p>
              </p:txBody>
            </p:sp>
          </p:grpSp>
          <p:sp>
            <p:nvSpPr>
              <p:cNvPr id="27" name="文本框 7"/>
              <p:cNvSpPr txBox="1">
                <a:spLocks noChangeArrowheads="1"/>
              </p:cNvSpPr>
              <p:nvPr/>
            </p:nvSpPr>
            <p:spPr bwMode="auto">
              <a:xfrm>
                <a:off x="3238501" y="2380991"/>
                <a:ext cx="3382657" cy="695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sz="2800" dirty="0">
                    <a:latin typeface="隶书" panose="02010509060101010101" pitchFamily="49" charset="-122"/>
                    <a:ea typeface="隶书" panose="02010509060101010101" pitchFamily="49" charset="-122"/>
                  </a:rPr>
                  <a:t>文化活动</a:t>
                </a:r>
                <a:endParaRPr lang="zh-CN" sz="2800" dirty="0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  <p:pic>
          <p:nvPicPr>
            <p:cNvPr id="25" name="图片 1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9351" y="1726772"/>
              <a:ext cx="1525694" cy="1352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" name="组合 29"/>
          <p:cNvGrpSpPr/>
          <p:nvPr/>
        </p:nvGrpSpPr>
        <p:grpSpPr>
          <a:xfrm>
            <a:off x="3199488" y="1769526"/>
            <a:ext cx="6133187" cy="1352583"/>
            <a:chOff x="2629351" y="1726772"/>
            <a:chExt cx="6133187" cy="1352583"/>
          </a:xfrm>
        </p:grpSpPr>
        <p:grpSp>
          <p:nvGrpSpPr>
            <p:cNvPr id="31" name="组合 5"/>
            <p:cNvGrpSpPr/>
            <p:nvPr/>
          </p:nvGrpSpPr>
          <p:grpSpPr bwMode="auto">
            <a:xfrm>
              <a:off x="3769625" y="2158546"/>
              <a:ext cx="4992913" cy="532757"/>
              <a:chOff x="1531999" y="2380991"/>
              <a:chExt cx="5089159" cy="709475"/>
            </a:xfrm>
          </p:grpSpPr>
          <p:grpSp>
            <p:nvGrpSpPr>
              <p:cNvPr id="33" name="组合 6"/>
              <p:cNvGrpSpPr/>
              <p:nvPr/>
            </p:nvGrpSpPr>
            <p:grpSpPr bwMode="auto">
              <a:xfrm>
                <a:off x="1531999" y="2380991"/>
                <a:ext cx="2394007" cy="709475"/>
                <a:chOff x="1531999" y="2380991"/>
                <a:chExt cx="2394007" cy="709475"/>
              </a:xfrm>
            </p:grpSpPr>
            <p:sp>
              <p:nvSpPr>
                <p:cNvPr id="35" name="文本框 8"/>
                <p:cNvSpPr txBox="1">
                  <a:spLocks noChangeArrowheads="1"/>
                </p:cNvSpPr>
                <p:nvPr/>
              </p:nvSpPr>
              <p:spPr bwMode="auto">
                <a:xfrm>
                  <a:off x="1531999" y="2380991"/>
                  <a:ext cx="1563863" cy="696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zh-CN" altLang="en-US" sz="2800" dirty="0">
                      <a:latin typeface="隶书" panose="02010509060101010101" pitchFamily="49" charset="-122"/>
                      <a:ea typeface="隶书" panose="02010509060101010101" pitchFamily="49" charset="-122"/>
                    </a:rPr>
                    <a:t>第一章</a:t>
                  </a:r>
                  <a:endParaRPr lang="en-US" altLang="zh-CN" sz="2800" dirty="0">
                    <a:latin typeface="隶书" panose="02010509060101010101" pitchFamily="49" charset="-122"/>
                    <a:ea typeface="隶书" panose="02010509060101010101" pitchFamily="49" charset="-122"/>
                  </a:endParaRPr>
                </a:p>
              </p:txBody>
            </p:sp>
            <p:sp>
              <p:nvSpPr>
                <p:cNvPr id="36" name="文本框 9"/>
                <p:cNvSpPr txBox="1">
                  <a:spLocks noChangeArrowheads="1"/>
                </p:cNvSpPr>
                <p:nvPr/>
              </p:nvSpPr>
              <p:spPr bwMode="auto">
                <a:xfrm>
                  <a:off x="2773719" y="2393691"/>
                  <a:ext cx="1152287" cy="696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en-US" altLang="zh-CN" sz="2800">
                      <a:solidFill>
                        <a:srgbClr val="C00000"/>
                      </a:solidFill>
                      <a:latin typeface="隶书" panose="02010509060101010101" pitchFamily="49" charset="-122"/>
                      <a:ea typeface="隶书" panose="02010509060101010101" pitchFamily="49" charset="-122"/>
                    </a:rPr>
                    <a:t>·</a:t>
                  </a:r>
                  <a:endParaRPr lang="zh-CN" altLang="en-US" sz="2800">
                    <a:solidFill>
                      <a:srgbClr val="C00000"/>
                    </a:solidFill>
                    <a:latin typeface="隶书" panose="02010509060101010101" pitchFamily="49" charset="-122"/>
                    <a:ea typeface="隶书" panose="02010509060101010101" pitchFamily="49" charset="-122"/>
                  </a:endParaRPr>
                </a:p>
              </p:txBody>
            </p:sp>
          </p:grpSp>
          <p:sp>
            <p:nvSpPr>
              <p:cNvPr id="34" name="文本框 7"/>
              <p:cNvSpPr txBox="1">
                <a:spLocks noChangeArrowheads="1"/>
              </p:cNvSpPr>
              <p:nvPr/>
            </p:nvSpPr>
            <p:spPr bwMode="auto">
              <a:xfrm>
                <a:off x="3238501" y="2380991"/>
                <a:ext cx="3382657" cy="695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800" dirty="0">
                    <a:latin typeface="隶书" panose="02010509060101010101" pitchFamily="49" charset="-122"/>
                    <a:ea typeface="隶书" panose="02010509060101010101" pitchFamily="49" charset="-122"/>
                  </a:rPr>
                  <a:t>班级简介</a:t>
                </a:r>
                <a:endParaRPr lang="en-US" altLang="zh-CN" sz="2800" dirty="0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  <p:pic>
          <p:nvPicPr>
            <p:cNvPr id="32" name="图片 1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9351" y="1726772"/>
              <a:ext cx="1525694" cy="1352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097645" y="-77526"/>
            <a:ext cx="4671957" cy="1250556"/>
            <a:chOff x="3256089" y="123377"/>
            <a:chExt cx="4673039" cy="1250846"/>
          </a:xfrm>
        </p:grpSpPr>
        <p:sp>
          <p:nvSpPr>
            <p:cNvPr id="12" name="矩形 3"/>
            <p:cNvSpPr/>
            <p:nvPr/>
          </p:nvSpPr>
          <p:spPr>
            <a:xfrm>
              <a:off x="4522437" y="493046"/>
              <a:ext cx="2214123" cy="705649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lIns="91410" tIns="45705" rIns="91410" bIns="45705">
              <a:spAutoFit/>
            </a:bodyPr>
            <a:lstStyle/>
            <a:p>
              <a:pPr lvl="0" eaLnBrk="1" hangingPunct="1">
                <a:buNone/>
              </a:pPr>
              <a:r>
                <a:rPr lang="zh-CN" altLang="en-US" sz="4000" dirty="0">
                  <a:solidFill>
                    <a:schemeClr val="bg2">
                      <a:lumMod val="1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sym typeface="Arial" panose="020B0604020202020204" pitchFamily="34" charset="0"/>
                </a:rPr>
                <a:t>班级简介</a:t>
              </a:r>
              <a:endParaRPr lang="zh-CN" altLang="en-US" sz="4000" dirty="0">
                <a:solidFill>
                  <a:schemeClr val="bg2">
                    <a:lumMod val="1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endParaRPr>
            </a:p>
          </p:txBody>
        </p:sp>
        <p:pic>
          <p:nvPicPr>
            <p:cNvPr id="14" name="图片 18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6089" y="123377"/>
              <a:ext cx="1410936" cy="1250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图片 18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518192" y="123377"/>
              <a:ext cx="1410936" cy="1250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图片 1" descr="6617843F9B513D183E748094B93E5314"/>
          <p:cNvPicPr>
            <a:picLocks noChangeAspect="1"/>
          </p:cNvPicPr>
          <p:nvPr/>
        </p:nvPicPr>
        <p:blipFill>
          <a:blip r:embed="rId2"/>
          <a:srcRect l="12019" b="8618"/>
          <a:stretch>
            <a:fillRect/>
          </a:stretch>
        </p:blipFill>
        <p:spPr>
          <a:xfrm>
            <a:off x="1922780" y="1172845"/>
            <a:ext cx="5186045" cy="3590925"/>
          </a:xfrm>
          <a:prstGeom prst="rect">
            <a:avLst/>
          </a:prstGeom>
        </p:spPr>
      </p:pic>
      <p:pic>
        <p:nvPicPr>
          <p:cNvPr id="3" name="图片 2" descr="74EFC20C2EA3622D1C221B72B09EAA7A"/>
          <p:cNvPicPr>
            <a:picLocks noChangeAspect="1"/>
          </p:cNvPicPr>
          <p:nvPr/>
        </p:nvPicPr>
        <p:blipFill>
          <a:blip r:embed="rId3"/>
          <a:srcRect l="2435" t="24684" r="2134" b="32544"/>
          <a:stretch>
            <a:fillRect/>
          </a:stretch>
        </p:blipFill>
        <p:spPr>
          <a:xfrm>
            <a:off x="8355330" y="496570"/>
            <a:ext cx="2739390" cy="2661285"/>
          </a:xfrm>
          <a:prstGeom prst="ellipse">
            <a:avLst/>
          </a:prstGeom>
        </p:spPr>
      </p:pic>
      <p:pic>
        <p:nvPicPr>
          <p:cNvPr id="4" name="图片 3" descr="3F820672AC54B1DA94A985046F6723D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0185" y="3415030"/>
            <a:ext cx="3463290" cy="2200910"/>
          </a:xfrm>
          <a:prstGeom prst="ellipse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905" y="3157855"/>
            <a:ext cx="2051685" cy="32677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755140" y="5349240"/>
            <a:ext cx="58223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       </a:t>
            </a:r>
            <a:r>
              <a:rPr lang="zh-CN" altLang="en-US" sz="1600"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国画1601班由原美学1601班的17名同学组建而成，8名同学因分专业方向选择了油画专业， 全班共17人，由4名中共（预备）党员、13名共青团员（含5名入党积极分子）组成。</a:t>
            </a:r>
            <a:endParaRPr lang="zh-CN" altLang="en-US" sz="1600"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674100" y="5837555"/>
            <a:ext cx="23114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原美学</a:t>
            </a:r>
            <a:r>
              <a:rPr lang="en-US" altLang="zh-CN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1601</a:t>
            </a:r>
            <a:r>
              <a:rPr lang="zh-CN" altLang="en-US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班合影</a:t>
            </a:r>
            <a:endParaRPr lang="zh-CN" altLang="en-US" sz="2000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982075" y="2919730"/>
            <a:ext cx="14859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000">
                <a:latin typeface="华文隶书" panose="02010800040101010101" charset="-122"/>
                <a:ea typeface="华文隶书" panose="02010800040101010101" charset="-122"/>
              </a:rPr>
              <a:t>班旗、班徽</a:t>
            </a:r>
            <a:endParaRPr lang="zh-CN" sz="2000">
              <a:latin typeface="华文隶书" panose="02010800040101010101" charset="-122"/>
              <a:ea typeface="华文隶书" panose="020108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656205" y="4763770"/>
            <a:ext cx="33077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国画</a:t>
            </a:r>
            <a:r>
              <a:rPr lang="en-US" altLang="zh-CN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1601</a:t>
            </a:r>
            <a:r>
              <a:rPr lang="zh-CN" altLang="en-US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班全体同学合影</a:t>
            </a:r>
            <a:endParaRPr lang="zh-CN" altLang="en-US" sz="2000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118697" y="2267100"/>
            <a:ext cx="600164" cy="1913344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点击此处添加标题</a:t>
            </a:r>
            <a:endParaRPr lang="en-US" altLang="zh-CN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784590" y="-77526"/>
            <a:ext cx="4331598" cy="1250556"/>
            <a:chOff x="3256089" y="123377"/>
            <a:chExt cx="4332601" cy="1250846"/>
          </a:xfrm>
        </p:grpSpPr>
        <p:sp>
          <p:nvSpPr>
            <p:cNvPr id="8" name="矩形 3"/>
            <p:cNvSpPr/>
            <p:nvPr/>
          </p:nvSpPr>
          <p:spPr>
            <a:xfrm>
              <a:off x="4363650" y="395868"/>
              <a:ext cx="2214123" cy="705649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lIns="91410" tIns="45705" rIns="91410" bIns="45705">
              <a:spAutoFit/>
            </a:bodyPr>
            <a:lstStyle/>
            <a:p>
              <a:pPr lvl="0" eaLnBrk="1" hangingPunct="1">
                <a:buNone/>
              </a:pPr>
              <a:r>
                <a:rPr lang="zh-CN" altLang="en-US" sz="4000" dirty="0">
                  <a:solidFill>
                    <a:schemeClr val="bg2">
                      <a:lumMod val="1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sym typeface="Arial" panose="020B0604020202020204" pitchFamily="34" charset="0"/>
                </a:rPr>
                <a:t>班级荣誉</a:t>
              </a:r>
              <a:endParaRPr lang="zh-CN" altLang="en-US" sz="4000" dirty="0">
                <a:solidFill>
                  <a:schemeClr val="bg2">
                    <a:lumMod val="1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endParaRPr>
            </a:p>
          </p:txBody>
        </p:sp>
        <p:pic>
          <p:nvPicPr>
            <p:cNvPr id="9" name="图片 18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6089" y="123377"/>
              <a:ext cx="1410936" cy="1250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图片 18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177754" y="123377"/>
              <a:ext cx="1410936" cy="1250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图片 5" descr="03EB6376F2C87908F6E140336C53189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180" y="1268095"/>
            <a:ext cx="5869305" cy="2708275"/>
          </a:xfrm>
          <a:prstGeom prst="roundRect">
            <a:avLst/>
          </a:prstGeom>
        </p:spPr>
      </p:pic>
      <p:pic>
        <p:nvPicPr>
          <p:cNvPr id="12" name="图片 11" descr="63BC0F4F01E63263A476B9A3A3AB8FB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0750" y="664210"/>
            <a:ext cx="3227070" cy="2360295"/>
          </a:xfrm>
          <a:prstGeom prst="ellipse">
            <a:avLst/>
          </a:prstGeom>
        </p:spPr>
      </p:pic>
      <p:pic>
        <p:nvPicPr>
          <p:cNvPr id="13" name="图片 12" descr="390528E108DB5A5FEF3B2ED2ECD73B5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0750" y="3644900"/>
            <a:ext cx="3180080" cy="2385695"/>
          </a:xfrm>
          <a:prstGeom prst="ellipse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45" y="3501390"/>
            <a:ext cx="1838325" cy="29279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932305" y="4676140"/>
            <a:ext cx="597662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       </a:t>
            </a:r>
            <a:r>
              <a:rPr lang="zh-CN" altLang="en-US"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近4年来，班级获校级集体荣誉6项、院级7项，全班同学累计获得校级以上奖励400余项，其中国家级5项，省级8项，获各类奖学金7人次。连续三年被评为校级优秀团支部。被评为校级“学习优秀校友，争做五有人才”特色团支部。荣获校级第七届“ 团支部风采大赛三等奖。被评为校级先进班集体。</a:t>
            </a:r>
            <a:endParaRPr lang="zh-CN" altLang="en-US"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60165" y="4180205"/>
            <a:ext cx="324548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华文隶书" panose="02010800040101010101" charset="-122"/>
                <a:ea typeface="华文隶书" panose="02010800040101010101" charset="-122"/>
              </a:rPr>
              <a:t>集体荣誉证书</a:t>
            </a:r>
            <a:endParaRPr lang="zh-CN" altLang="en-US" sz="2000">
              <a:latin typeface="华文隶书" panose="02010800040101010101" charset="-122"/>
              <a:ea typeface="华文隶书" panose="020108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863965" y="3102610"/>
            <a:ext cx="25806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         </a:t>
            </a:r>
            <a:r>
              <a:rPr lang="zh-CN" altLang="en-US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团支部合影</a:t>
            </a:r>
            <a:endParaRPr lang="zh-CN" altLang="en-US" sz="2000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990330" y="6030595"/>
            <a:ext cx="26276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华文隶书" panose="02010800040101010101" charset="-122"/>
                <a:ea typeface="华文隶书" panose="02010800040101010101" charset="-122"/>
              </a:rPr>
              <a:t>团支部风采大赛现场</a:t>
            </a:r>
            <a:endParaRPr lang="zh-CN" altLang="en-US" sz="2000">
              <a:latin typeface="华文隶书" panose="02010800040101010101" charset="-122"/>
              <a:ea typeface="华文隶书" panose="020108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2738110" y="-199446"/>
            <a:ext cx="5892428" cy="1264526"/>
            <a:chOff x="2384667" y="123377"/>
            <a:chExt cx="5893793" cy="1264819"/>
          </a:xfrm>
        </p:grpSpPr>
        <p:sp>
          <p:nvSpPr>
            <p:cNvPr id="17" name="矩形 3"/>
            <p:cNvSpPr/>
            <p:nvPr/>
          </p:nvSpPr>
          <p:spPr>
            <a:xfrm>
              <a:off x="4522437" y="493046"/>
              <a:ext cx="2214123" cy="705649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lIns="91410" tIns="45705" rIns="91410" bIns="45705">
              <a:spAutoFit/>
            </a:bodyPr>
            <a:lstStyle/>
            <a:p>
              <a:pPr lvl="0" algn="l" eaLnBrk="1" hangingPunct="1">
                <a:buNone/>
              </a:pPr>
              <a:r>
                <a:rPr lang="zh-CN" sz="4000" dirty="0">
                  <a:latin typeface="隶书" panose="02010509060101010101" pitchFamily="49" charset="-122"/>
                  <a:ea typeface="隶书" panose="02010509060101010101" pitchFamily="49" charset="-122"/>
                  <a:sym typeface="+mn-ea"/>
                </a:rPr>
                <a:t>学风建设</a:t>
              </a:r>
              <a:endParaRPr lang="zh-CN" altLang="en-US" sz="4000" dirty="0">
                <a:solidFill>
                  <a:schemeClr val="bg2">
                    <a:lumMod val="1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sym typeface="+mn-ea"/>
              </a:endParaRPr>
            </a:p>
          </p:txBody>
        </p:sp>
        <p:pic>
          <p:nvPicPr>
            <p:cNvPr id="19" name="图片 18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4667" y="137350"/>
              <a:ext cx="1410936" cy="1250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图片 18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867524" y="123377"/>
              <a:ext cx="1410936" cy="1250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图片 2" descr="36F3D045EAF5B0CAD1C757E8A41DAA58"/>
          <p:cNvPicPr>
            <a:picLocks noChangeAspect="1"/>
          </p:cNvPicPr>
          <p:nvPr/>
        </p:nvPicPr>
        <p:blipFill>
          <a:blip r:embed="rId2"/>
          <a:srcRect t="20211"/>
          <a:stretch>
            <a:fillRect/>
          </a:stretch>
        </p:blipFill>
        <p:spPr>
          <a:xfrm>
            <a:off x="1911985" y="1196975"/>
            <a:ext cx="5374640" cy="3216275"/>
          </a:xfrm>
          <a:prstGeom prst="rect">
            <a:avLst/>
          </a:prstGeom>
        </p:spPr>
      </p:pic>
      <p:pic>
        <p:nvPicPr>
          <p:cNvPr id="4" name="图片 3" descr="97CE8A5C2012DA03B3AEA179ADBBEE81"/>
          <p:cNvPicPr>
            <a:picLocks noChangeAspect="1"/>
          </p:cNvPicPr>
          <p:nvPr/>
        </p:nvPicPr>
        <p:blipFill>
          <a:blip r:embed="rId3"/>
          <a:srcRect t="8100" b="16665"/>
          <a:stretch>
            <a:fillRect/>
          </a:stretch>
        </p:blipFill>
        <p:spPr>
          <a:xfrm>
            <a:off x="8185785" y="875665"/>
            <a:ext cx="2928620" cy="477583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655" y="3300730"/>
            <a:ext cx="2051685" cy="326771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186420" y="5905500"/>
            <a:ext cx="27539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       </a:t>
            </a:r>
            <a:r>
              <a:rPr lang="zh-CN" altLang="en-US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学校官微推送截图</a:t>
            </a:r>
            <a:endParaRPr lang="zh-CN" altLang="en-US" sz="2000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10995" y="5382260"/>
            <a:ext cx="59766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    </a:t>
            </a:r>
            <a:r>
              <a:rPr lang="en-US" altLang="zh-CN"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 </a:t>
            </a:r>
            <a:r>
              <a:rPr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班级同学施雪玲拾金不昧精神赢得了学校各级领导老师的广泛赞赏，失主王先生专程来到美术学院，给施雪玲送来了绣有“拾金不昧　品德高尚”八个大字的锦旗。</a:t>
            </a:r>
            <a:endParaRPr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92400" y="4580890"/>
            <a:ext cx="452755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      </a:t>
            </a:r>
            <a:r>
              <a:rPr lang="zh-CN" altLang="en-US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施雪玲与美院党总支副书记</a:t>
            </a:r>
            <a:endParaRPr lang="zh-CN" altLang="en-US" sz="2000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  <a:p>
            <a:r>
              <a:rPr lang="zh-CN" altLang="en-US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       苑司超和失主王先生合影</a:t>
            </a:r>
            <a:endParaRPr lang="zh-CN" altLang="en-US" sz="2000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3585200" y="-88321"/>
            <a:ext cx="5021208" cy="1250556"/>
            <a:chOff x="3256089" y="123377"/>
            <a:chExt cx="5022371" cy="1250846"/>
          </a:xfrm>
        </p:grpSpPr>
        <p:sp>
          <p:nvSpPr>
            <p:cNvPr id="17" name="矩形 3"/>
            <p:cNvSpPr/>
            <p:nvPr/>
          </p:nvSpPr>
          <p:spPr>
            <a:xfrm>
              <a:off x="4756171" y="395868"/>
              <a:ext cx="2214123" cy="705649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lIns="91410" tIns="45705" rIns="91410" bIns="45705">
              <a:spAutoFit/>
            </a:bodyPr>
            <a:lstStyle/>
            <a:p>
              <a:pPr lvl="0" algn="l" eaLnBrk="1" hangingPunct="1">
                <a:buNone/>
              </a:pPr>
              <a:r>
                <a:rPr lang="zh-CN" sz="4000" dirty="0">
                  <a:latin typeface="隶书" panose="02010509060101010101" pitchFamily="49" charset="-122"/>
                  <a:ea typeface="隶书" panose="02010509060101010101" pitchFamily="49" charset="-122"/>
                  <a:sym typeface="+mn-ea"/>
                </a:rPr>
                <a:t>学风建设</a:t>
              </a:r>
              <a:endParaRPr lang="zh-CN" altLang="en-US" sz="4000" dirty="0">
                <a:solidFill>
                  <a:schemeClr val="bg2">
                    <a:lumMod val="1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sym typeface="+mn-ea"/>
              </a:endParaRPr>
            </a:p>
          </p:txBody>
        </p:sp>
        <p:pic>
          <p:nvPicPr>
            <p:cNvPr id="19" name="图片 18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6089" y="123377"/>
              <a:ext cx="1410936" cy="1250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图片 18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867524" y="123377"/>
              <a:ext cx="1410936" cy="1250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图片 2" descr="22B6093FDA494E64A814FAD4730942E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470" y="3531870"/>
            <a:ext cx="3173095" cy="2135505"/>
          </a:xfrm>
          <a:prstGeom prst="rect">
            <a:avLst/>
          </a:prstGeom>
        </p:spPr>
      </p:pic>
      <p:pic>
        <p:nvPicPr>
          <p:cNvPr id="5" name="图片 4" descr="AF74BE00B8B6440B10D54C2D2B238FD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085" y="3531870"/>
            <a:ext cx="3465830" cy="2135505"/>
          </a:xfrm>
          <a:prstGeom prst="rect">
            <a:avLst/>
          </a:prstGeom>
        </p:spPr>
      </p:pic>
      <p:pic>
        <p:nvPicPr>
          <p:cNvPr id="6" name="图片 5" descr="2109B72FAA90577177EBBF23CB775F5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3085" y="1099185"/>
            <a:ext cx="3466465" cy="2227580"/>
          </a:xfrm>
          <a:prstGeom prst="rect">
            <a:avLst/>
          </a:prstGeom>
        </p:spPr>
      </p:pic>
      <p:pic>
        <p:nvPicPr>
          <p:cNvPr id="7" name="图片 6" descr="7CEA9F774D997F076377DAA2B4AF10B4"/>
          <p:cNvPicPr>
            <a:picLocks noChangeAspect="1"/>
          </p:cNvPicPr>
          <p:nvPr/>
        </p:nvPicPr>
        <p:blipFill>
          <a:blip r:embed="rId5"/>
          <a:srcRect t="13787"/>
          <a:stretch>
            <a:fillRect/>
          </a:stretch>
        </p:blipFill>
        <p:spPr>
          <a:xfrm>
            <a:off x="8371205" y="3532505"/>
            <a:ext cx="3241040" cy="2134870"/>
          </a:xfrm>
          <a:prstGeom prst="rect">
            <a:avLst/>
          </a:prstGeom>
        </p:spPr>
      </p:pic>
      <p:pic>
        <p:nvPicPr>
          <p:cNvPr id="8" name="图片 7" descr="2E9FDAA0409FB7B969A25DD06B575B06"/>
          <p:cNvPicPr>
            <a:picLocks noChangeAspect="1"/>
          </p:cNvPicPr>
          <p:nvPr/>
        </p:nvPicPr>
        <p:blipFill>
          <a:blip r:embed="rId6"/>
          <a:srcRect l="-1799" t="20194" r="1799" b="6204"/>
          <a:stretch>
            <a:fillRect/>
          </a:stretch>
        </p:blipFill>
        <p:spPr>
          <a:xfrm>
            <a:off x="8371205" y="1099185"/>
            <a:ext cx="3351530" cy="219265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371205" y="5905500"/>
            <a:ext cx="32131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     </a:t>
            </a:r>
            <a:r>
              <a:rPr lang="zh-CN" altLang="en-US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雷锋事迹宣讲团日活动</a:t>
            </a:r>
            <a:endParaRPr lang="zh-CN" altLang="en-US" sz="2000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125595" y="5905500"/>
            <a:ext cx="35293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       </a:t>
            </a:r>
            <a:r>
              <a:rPr lang="zh-CN" altLang="en-US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缅怀冯思广烈士团日活动</a:t>
            </a:r>
            <a:endParaRPr lang="zh-CN" altLang="en-US" sz="2000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12115" y="5905500"/>
            <a:ext cx="31730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       </a:t>
            </a:r>
            <a:r>
              <a:rPr lang="zh-CN" altLang="en-US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班级同学义务绘制井盖</a:t>
            </a:r>
            <a:endParaRPr lang="zh-CN" altLang="en-US" sz="2000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pic>
        <p:nvPicPr>
          <p:cNvPr id="12" name="图片 11" descr="9DDA12F670015264EF5BCD7753FC505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470" y="1098550"/>
            <a:ext cx="3172460" cy="21939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3513445" y="-215956"/>
            <a:ext cx="5165353" cy="1250556"/>
            <a:chOff x="3111911" y="123377"/>
            <a:chExt cx="5166549" cy="1250846"/>
          </a:xfrm>
        </p:grpSpPr>
        <p:sp>
          <p:nvSpPr>
            <p:cNvPr id="17" name="矩形 3"/>
            <p:cNvSpPr/>
            <p:nvPr/>
          </p:nvSpPr>
          <p:spPr>
            <a:xfrm>
              <a:off x="4522437" y="493046"/>
              <a:ext cx="2214123" cy="705649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lIns="91410" tIns="45705" rIns="91410" bIns="45705">
              <a:spAutoFit/>
            </a:bodyPr>
            <a:lstStyle/>
            <a:p>
              <a:pPr lvl="0" eaLnBrk="1" hangingPunct="1">
                <a:buNone/>
              </a:pPr>
              <a:r>
                <a:rPr lang="zh-CN" altLang="en-US" sz="4000" dirty="0">
                  <a:solidFill>
                    <a:schemeClr val="bg2">
                      <a:lumMod val="1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sym typeface="Arial" panose="020B0604020202020204" pitchFamily="34" charset="0"/>
                </a:rPr>
                <a:t>学风建设</a:t>
              </a:r>
              <a:endParaRPr lang="zh-CN" altLang="en-US" sz="4000" dirty="0">
                <a:solidFill>
                  <a:schemeClr val="bg2">
                    <a:lumMod val="1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endParaRPr>
            </a:p>
          </p:txBody>
        </p:sp>
        <p:pic>
          <p:nvPicPr>
            <p:cNvPr id="19" name="图片 18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1911" y="123377"/>
              <a:ext cx="1410936" cy="1250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图片 18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867524" y="123377"/>
              <a:ext cx="1410936" cy="1250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图片 1" descr="FE034AF9AE18F1ECC03434A1BCA65F90"/>
          <p:cNvPicPr>
            <a:picLocks noChangeAspect="1"/>
          </p:cNvPicPr>
          <p:nvPr/>
        </p:nvPicPr>
        <p:blipFill>
          <a:blip r:embed="rId2"/>
          <a:srcRect t="14873"/>
          <a:stretch>
            <a:fillRect/>
          </a:stretch>
        </p:blipFill>
        <p:spPr>
          <a:xfrm>
            <a:off x="480060" y="1066800"/>
            <a:ext cx="3434080" cy="2192655"/>
          </a:xfrm>
          <a:prstGeom prst="rect">
            <a:avLst/>
          </a:prstGeom>
        </p:spPr>
      </p:pic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3"/>
          <a:srcRect l="10788" r="10134"/>
          <a:stretch>
            <a:fillRect/>
          </a:stretch>
        </p:blipFill>
        <p:spPr>
          <a:xfrm>
            <a:off x="4334510" y="937260"/>
            <a:ext cx="3584575" cy="2451735"/>
          </a:xfrm>
          <a:prstGeom prst="rect">
            <a:avLst/>
          </a:prstGeom>
        </p:spPr>
      </p:pic>
      <p:pic>
        <p:nvPicPr>
          <p:cNvPr id="6" name="图片 5" descr="D725786D091315E593691ED2EFCF3A37"/>
          <p:cNvPicPr>
            <a:picLocks noChangeAspect="1"/>
          </p:cNvPicPr>
          <p:nvPr/>
        </p:nvPicPr>
        <p:blipFill>
          <a:blip r:embed="rId4"/>
          <a:srcRect t="10883"/>
          <a:stretch>
            <a:fillRect/>
          </a:stretch>
        </p:blipFill>
        <p:spPr>
          <a:xfrm>
            <a:off x="4334510" y="3590290"/>
            <a:ext cx="3647440" cy="2205990"/>
          </a:xfrm>
          <a:prstGeom prst="rect">
            <a:avLst/>
          </a:prstGeom>
        </p:spPr>
      </p:pic>
      <p:pic>
        <p:nvPicPr>
          <p:cNvPr id="7" name="图片 6" descr="E72938A9F73DBEC2C1BD630C5A9A82B4"/>
          <p:cNvPicPr>
            <a:picLocks noChangeAspect="1"/>
          </p:cNvPicPr>
          <p:nvPr/>
        </p:nvPicPr>
        <p:blipFill>
          <a:blip r:embed="rId5"/>
          <a:srcRect l="11377" r="15448"/>
          <a:stretch>
            <a:fillRect/>
          </a:stretch>
        </p:blipFill>
        <p:spPr>
          <a:xfrm>
            <a:off x="8338820" y="1034415"/>
            <a:ext cx="3341370" cy="2258060"/>
          </a:xfrm>
          <a:prstGeom prst="rect">
            <a:avLst/>
          </a:prstGeom>
        </p:spPr>
      </p:pic>
      <p:pic>
        <p:nvPicPr>
          <p:cNvPr id="8" name="图片 7" descr="5125075D717D48DC8D4C05E1AC277769"/>
          <p:cNvPicPr>
            <a:picLocks noChangeAspect="1"/>
          </p:cNvPicPr>
          <p:nvPr/>
        </p:nvPicPr>
        <p:blipFill>
          <a:blip r:embed="rId6"/>
          <a:srcRect t="22606" r="11087"/>
          <a:stretch>
            <a:fillRect/>
          </a:stretch>
        </p:blipFill>
        <p:spPr>
          <a:xfrm>
            <a:off x="403225" y="3431540"/>
            <a:ext cx="3510915" cy="2364740"/>
          </a:xfrm>
          <a:prstGeom prst="rect">
            <a:avLst/>
          </a:prstGeom>
        </p:spPr>
      </p:pic>
      <p:pic>
        <p:nvPicPr>
          <p:cNvPr id="9" name="图片 8" descr="D75E62FA7D500F4A23BB64A624635343"/>
          <p:cNvPicPr>
            <a:picLocks noChangeAspect="1"/>
          </p:cNvPicPr>
          <p:nvPr/>
        </p:nvPicPr>
        <p:blipFill>
          <a:blip r:embed="rId7"/>
          <a:srcRect r="17999"/>
          <a:stretch>
            <a:fillRect/>
          </a:stretch>
        </p:blipFill>
        <p:spPr>
          <a:xfrm>
            <a:off x="8338820" y="3590290"/>
            <a:ext cx="3341370" cy="220599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47370" y="6000115"/>
            <a:ext cx="33000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安徽山水写生与山水作业展</a:t>
            </a:r>
            <a:endParaRPr lang="zh-CN" altLang="en-US" sz="2000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303395" y="5846445"/>
            <a:ext cx="40347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西北艺术考察，跨越山东、山西、    陕西、河南、四省进行考察</a:t>
            </a:r>
            <a:endParaRPr lang="zh-CN" altLang="en-US" sz="2000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044940" y="6000115"/>
            <a:ext cx="33000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 </a:t>
            </a:r>
            <a:r>
              <a:rPr lang="zh-CN" altLang="en-US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水墨人物</a:t>
            </a:r>
            <a:r>
              <a:rPr lang="zh-CN" altLang="en-US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作业展</a:t>
            </a:r>
            <a:endParaRPr lang="zh-CN" altLang="en-US" sz="2000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3458834" y="-110546"/>
            <a:ext cx="5034544" cy="1250556"/>
            <a:chOff x="3111910" y="123377"/>
            <a:chExt cx="5035710" cy="1250846"/>
          </a:xfrm>
        </p:grpSpPr>
        <p:sp>
          <p:nvSpPr>
            <p:cNvPr id="17" name="矩形 3"/>
            <p:cNvSpPr/>
            <p:nvPr/>
          </p:nvSpPr>
          <p:spPr>
            <a:xfrm>
              <a:off x="4522437" y="493046"/>
              <a:ext cx="2214123" cy="705649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lIns="91410" tIns="45705" rIns="91410" bIns="45705">
              <a:spAutoFit/>
            </a:bodyPr>
            <a:lstStyle/>
            <a:p>
              <a:pPr lvl="0" algn="l" eaLnBrk="1" hangingPunct="1">
                <a:buNone/>
              </a:pPr>
              <a:r>
                <a:rPr lang="zh-CN" altLang="en-US" sz="4000" dirty="0">
                  <a:solidFill>
                    <a:schemeClr val="bg2">
                      <a:lumMod val="1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sym typeface="Arial" panose="020B0604020202020204" pitchFamily="34" charset="0"/>
                </a:rPr>
                <a:t>学风建设</a:t>
              </a:r>
              <a:endParaRPr lang="zh-CN" altLang="en-US" sz="4000" dirty="0">
                <a:solidFill>
                  <a:schemeClr val="bg2">
                    <a:lumMod val="1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endParaRPr>
            </a:p>
          </p:txBody>
        </p:sp>
        <p:pic>
          <p:nvPicPr>
            <p:cNvPr id="19" name="图片 18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1910" y="123377"/>
              <a:ext cx="1410936" cy="1250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图片 18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736684" y="123377"/>
              <a:ext cx="1410936" cy="1250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图片 6" descr="9C767DD6A400708721E9C92B8E3B707D"/>
          <p:cNvPicPr>
            <a:picLocks noChangeAspect="1"/>
          </p:cNvPicPr>
          <p:nvPr/>
        </p:nvPicPr>
        <p:blipFill>
          <a:blip r:embed="rId2"/>
          <a:srcRect t="13191"/>
          <a:stretch>
            <a:fillRect/>
          </a:stretch>
        </p:blipFill>
        <p:spPr>
          <a:xfrm>
            <a:off x="534670" y="1352550"/>
            <a:ext cx="3348355" cy="2181225"/>
          </a:xfrm>
          <a:prstGeom prst="rect">
            <a:avLst/>
          </a:prstGeom>
        </p:spPr>
      </p:pic>
      <p:pic>
        <p:nvPicPr>
          <p:cNvPr id="8" name="图片 7" descr="39D4AC0351F20D4628E07A849078A13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830" y="1283970"/>
            <a:ext cx="3241675" cy="2230120"/>
          </a:xfrm>
          <a:prstGeom prst="rect">
            <a:avLst/>
          </a:prstGeom>
        </p:spPr>
      </p:pic>
      <p:pic>
        <p:nvPicPr>
          <p:cNvPr id="9" name="图片 8" descr="CDDA01FA2D453E003D9CD7EF2373C861"/>
          <p:cNvPicPr>
            <a:picLocks noChangeAspect="1"/>
          </p:cNvPicPr>
          <p:nvPr/>
        </p:nvPicPr>
        <p:blipFill>
          <a:blip r:embed="rId4"/>
          <a:srcRect l="305" t="586" r="16331" b="-586"/>
          <a:stretch>
            <a:fillRect/>
          </a:stretch>
        </p:blipFill>
        <p:spPr>
          <a:xfrm>
            <a:off x="534670" y="3687445"/>
            <a:ext cx="3349625" cy="2059305"/>
          </a:xfrm>
          <a:prstGeom prst="rect">
            <a:avLst/>
          </a:prstGeom>
        </p:spPr>
      </p:pic>
      <p:pic>
        <p:nvPicPr>
          <p:cNvPr id="10" name="图片 9" descr="E59A58D43D7A0186682E000A9EE33F94"/>
          <p:cNvPicPr>
            <a:picLocks noChangeAspect="1"/>
          </p:cNvPicPr>
          <p:nvPr/>
        </p:nvPicPr>
        <p:blipFill>
          <a:blip r:embed="rId5"/>
          <a:srcRect r="15199"/>
          <a:stretch>
            <a:fillRect/>
          </a:stretch>
        </p:blipFill>
        <p:spPr>
          <a:xfrm>
            <a:off x="4354830" y="3724910"/>
            <a:ext cx="3242310" cy="2022475"/>
          </a:xfrm>
          <a:prstGeom prst="rect">
            <a:avLst/>
          </a:prstGeom>
        </p:spPr>
      </p:pic>
      <p:pic>
        <p:nvPicPr>
          <p:cNvPr id="11" name="图片 10" descr="1DE282A107A174B0463E23234DA13EE0"/>
          <p:cNvPicPr>
            <a:picLocks noChangeAspect="1"/>
          </p:cNvPicPr>
          <p:nvPr/>
        </p:nvPicPr>
        <p:blipFill>
          <a:blip r:embed="rId6"/>
          <a:srcRect l="7247" t="22072"/>
          <a:stretch>
            <a:fillRect/>
          </a:stretch>
        </p:blipFill>
        <p:spPr>
          <a:xfrm>
            <a:off x="8031480" y="1283970"/>
            <a:ext cx="3487420" cy="2198370"/>
          </a:xfrm>
          <a:prstGeom prst="rect">
            <a:avLst/>
          </a:prstGeom>
        </p:spPr>
      </p:pic>
      <p:pic>
        <p:nvPicPr>
          <p:cNvPr id="12" name="图片 11" descr="916D37CA278532314D3C69402D24BB82"/>
          <p:cNvPicPr>
            <a:picLocks noChangeAspect="1"/>
          </p:cNvPicPr>
          <p:nvPr/>
        </p:nvPicPr>
        <p:blipFill>
          <a:blip r:embed="rId7"/>
          <a:srcRect t="14785" r="11091" b="15135"/>
          <a:stretch>
            <a:fillRect/>
          </a:stretch>
        </p:blipFill>
        <p:spPr>
          <a:xfrm>
            <a:off x="8031480" y="3687445"/>
            <a:ext cx="3513455" cy="205994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57275" y="5937250"/>
            <a:ext cx="23025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班级同学实习风采</a:t>
            </a:r>
            <a:endParaRPr lang="zh-CN" altLang="en-US" sz="2000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16425" y="5937250"/>
            <a:ext cx="31197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 实习同学与学生交流指导 </a:t>
            </a:r>
            <a:endParaRPr lang="zh-CN" altLang="en-US" sz="2000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947025" y="5937250"/>
            <a:ext cx="36563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  实习同学为实习学校赠送作品 </a:t>
            </a:r>
            <a:endParaRPr lang="zh-CN" altLang="en-US" sz="2000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3257540" y="-92766"/>
            <a:ext cx="5021208" cy="1250556"/>
            <a:chOff x="3256089" y="123377"/>
            <a:chExt cx="5022371" cy="1250846"/>
          </a:xfrm>
        </p:grpSpPr>
        <p:sp>
          <p:nvSpPr>
            <p:cNvPr id="17" name="矩形 3"/>
            <p:cNvSpPr/>
            <p:nvPr/>
          </p:nvSpPr>
          <p:spPr>
            <a:xfrm>
              <a:off x="4653277" y="493046"/>
              <a:ext cx="2214123" cy="705649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lIns="91410" tIns="45705" rIns="91410" bIns="45705">
              <a:spAutoFit/>
            </a:bodyPr>
            <a:lstStyle/>
            <a:p>
              <a:pPr lvl="0" algn="l" eaLnBrk="1" hangingPunct="1">
                <a:buNone/>
              </a:pPr>
              <a:r>
                <a:rPr lang="zh-CN" altLang="en-US" sz="4000" dirty="0">
                  <a:solidFill>
                    <a:schemeClr val="bg2">
                      <a:lumMod val="1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sym typeface="Arial" panose="020B0604020202020204" pitchFamily="34" charset="0"/>
                </a:rPr>
                <a:t>学风建设</a:t>
              </a:r>
              <a:endParaRPr lang="zh-CN" altLang="en-US" sz="4000" dirty="0">
                <a:solidFill>
                  <a:schemeClr val="bg2">
                    <a:lumMod val="1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endParaRPr>
            </a:p>
          </p:txBody>
        </p:sp>
        <p:pic>
          <p:nvPicPr>
            <p:cNvPr id="19" name="图片 18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6089" y="123377"/>
              <a:ext cx="1410936" cy="1250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图片 18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867524" y="123377"/>
              <a:ext cx="1410936" cy="1250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图片 1" descr="A86E0A631B629C46E2576C6ED49F57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755" y="1390015"/>
            <a:ext cx="5317490" cy="2453640"/>
          </a:xfrm>
          <a:prstGeom prst="rect">
            <a:avLst/>
          </a:prstGeom>
        </p:spPr>
      </p:pic>
      <p:pic>
        <p:nvPicPr>
          <p:cNvPr id="3" name="图片 2" descr="0AB917D35DC6A2E4515B53C7CBC816D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7775" y="4075430"/>
            <a:ext cx="4543425" cy="2096770"/>
          </a:xfrm>
          <a:prstGeom prst="rect">
            <a:avLst/>
          </a:prstGeom>
        </p:spPr>
      </p:pic>
      <p:pic>
        <p:nvPicPr>
          <p:cNvPr id="4" name="图片 3" descr="26EFC659A20745A71BAE3F76CB518645"/>
          <p:cNvPicPr>
            <a:picLocks noChangeAspect="1"/>
          </p:cNvPicPr>
          <p:nvPr/>
        </p:nvPicPr>
        <p:blipFill>
          <a:blip r:embed="rId4"/>
          <a:srcRect l="5517"/>
          <a:stretch>
            <a:fillRect/>
          </a:stretch>
        </p:blipFill>
        <p:spPr>
          <a:xfrm>
            <a:off x="305435" y="4075430"/>
            <a:ext cx="4143375" cy="202311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752340" y="4196080"/>
            <a:ext cx="268795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 班级组织参观全国美术展览，并邀请美院齐永新教授担任讲解 </a:t>
            </a:r>
            <a:endParaRPr lang="zh-CN" altLang="en-US" sz="2000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35" y="575945"/>
            <a:ext cx="2051685" cy="3267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3583930" y="-62286"/>
            <a:ext cx="5034543" cy="1250556"/>
            <a:chOff x="3111911" y="123377"/>
            <a:chExt cx="5035709" cy="1250846"/>
          </a:xfrm>
        </p:grpSpPr>
        <p:sp>
          <p:nvSpPr>
            <p:cNvPr id="17" name="矩形 3"/>
            <p:cNvSpPr/>
            <p:nvPr/>
          </p:nvSpPr>
          <p:spPr>
            <a:xfrm>
              <a:off x="4522437" y="493046"/>
              <a:ext cx="2214123" cy="705649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lIns="91410" tIns="45705" rIns="91410" bIns="45705">
              <a:spAutoFit/>
            </a:bodyPr>
            <a:lstStyle/>
            <a:p>
              <a:pPr lvl="0" algn="l" eaLnBrk="1" hangingPunct="1">
                <a:buNone/>
              </a:pPr>
              <a:r>
                <a:rPr lang="zh-CN" altLang="en-US" sz="4000" dirty="0">
                  <a:solidFill>
                    <a:schemeClr val="bg2">
                      <a:lumMod val="1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sym typeface="Arial" panose="020B0604020202020204" pitchFamily="34" charset="0"/>
                </a:rPr>
                <a:t>文化活动</a:t>
              </a:r>
              <a:endParaRPr lang="zh-CN" altLang="en-US" sz="4000" dirty="0">
                <a:solidFill>
                  <a:schemeClr val="bg2">
                    <a:lumMod val="1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endParaRPr>
            </a:p>
          </p:txBody>
        </p:sp>
        <p:pic>
          <p:nvPicPr>
            <p:cNvPr id="19" name="图片 18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1911" y="123377"/>
              <a:ext cx="1410936" cy="1250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图片 18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736684" y="123377"/>
              <a:ext cx="1410936" cy="1250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图片 1" descr="649F0C26CB3F4D040A0D2AC8B30AFB23"/>
          <p:cNvPicPr>
            <a:picLocks noChangeAspect="1"/>
          </p:cNvPicPr>
          <p:nvPr/>
        </p:nvPicPr>
        <p:blipFill>
          <a:blip r:embed="rId2"/>
          <a:srcRect t="19148"/>
          <a:stretch>
            <a:fillRect/>
          </a:stretch>
        </p:blipFill>
        <p:spPr>
          <a:xfrm>
            <a:off x="4104640" y="1987550"/>
            <a:ext cx="3992880" cy="2421255"/>
          </a:xfrm>
          <a:prstGeom prst="rect">
            <a:avLst/>
          </a:prstGeom>
        </p:spPr>
      </p:pic>
      <p:pic>
        <p:nvPicPr>
          <p:cNvPr id="3" name="图片 2" descr="5C85B3A4B1BC45E5367F46659EB69F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" y="1025525"/>
            <a:ext cx="3387725" cy="2339975"/>
          </a:xfrm>
          <a:prstGeom prst="rect">
            <a:avLst/>
          </a:prstGeom>
        </p:spPr>
      </p:pic>
      <p:pic>
        <p:nvPicPr>
          <p:cNvPr id="4" name="图片 3" descr="639C26F5366F30181859C0329D515E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00" y="3542030"/>
            <a:ext cx="3367405" cy="2086610"/>
          </a:xfrm>
          <a:prstGeom prst="rect">
            <a:avLst/>
          </a:prstGeom>
        </p:spPr>
      </p:pic>
      <p:pic>
        <p:nvPicPr>
          <p:cNvPr id="5" name="图片 4" descr="566B4934F2BDF98038FCB68B81EC1F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0735" y="1025525"/>
            <a:ext cx="3319145" cy="2168525"/>
          </a:xfrm>
          <a:prstGeom prst="rect">
            <a:avLst/>
          </a:prstGeom>
        </p:spPr>
      </p:pic>
      <p:pic>
        <p:nvPicPr>
          <p:cNvPr id="6" name="图片 5" descr="116AD8C66D743F99432B293884D666F4"/>
          <p:cNvPicPr>
            <a:picLocks noChangeAspect="1"/>
          </p:cNvPicPr>
          <p:nvPr/>
        </p:nvPicPr>
        <p:blipFill>
          <a:blip r:embed="rId6"/>
          <a:srcRect l="8946" t="17639"/>
          <a:stretch>
            <a:fillRect/>
          </a:stretch>
        </p:blipFill>
        <p:spPr>
          <a:xfrm>
            <a:off x="8420735" y="3365500"/>
            <a:ext cx="3357880" cy="22942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45795" y="5937250"/>
            <a:ext cx="31915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中秋节、圣诞节班级活动</a:t>
            </a:r>
            <a:endParaRPr lang="zh-CN" altLang="en-US" sz="2000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229225" y="4671695"/>
            <a:ext cx="31915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班级元旦聚餐</a:t>
            </a:r>
            <a:endParaRPr lang="zh-CN" altLang="en-US" sz="2000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951595" y="5937250"/>
            <a:ext cx="31915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冬至班级包水饺活动</a:t>
            </a:r>
            <a:endParaRPr lang="zh-CN" altLang="en-US" sz="2000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3933815" y="-77526"/>
            <a:ext cx="4310643" cy="1250556"/>
            <a:chOff x="3655597" y="123377"/>
            <a:chExt cx="4311641" cy="1250846"/>
          </a:xfrm>
        </p:grpSpPr>
        <p:sp>
          <p:nvSpPr>
            <p:cNvPr id="17" name="矩形 3"/>
            <p:cNvSpPr/>
            <p:nvPr/>
          </p:nvSpPr>
          <p:spPr>
            <a:xfrm>
              <a:off x="5066123" y="545128"/>
              <a:ext cx="1401134" cy="828867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lIns="91410" tIns="45705" rIns="91410" bIns="45705">
              <a:spAutoFit/>
            </a:bodyPr>
            <a:lstStyle/>
            <a:p>
              <a:pPr lvl="0" eaLnBrk="1" hangingPunct="1">
                <a:buNone/>
              </a:pPr>
              <a:r>
                <a:rPr lang="zh-CN" altLang="en-US" sz="4800" dirty="0">
                  <a:solidFill>
                    <a:schemeClr val="bg2">
                      <a:lumMod val="1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sym typeface="Arial" panose="020B0604020202020204" pitchFamily="34" charset="0"/>
                </a:rPr>
                <a:t>结语</a:t>
              </a:r>
              <a:endParaRPr lang="zh-CN" altLang="en-US" sz="4800" dirty="0">
                <a:solidFill>
                  <a:schemeClr val="bg2">
                    <a:lumMod val="1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endParaRPr>
            </a:p>
          </p:txBody>
        </p:sp>
        <p:pic>
          <p:nvPicPr>
            <p:cNvPr id="19" name="图片 18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5597" y="123377"/>
              <a:ext cx="1410936" cy="1250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图片 18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556302" y="123377"/>
              <a:ext cx="1410936" cy="1250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图片 2" descr="9D0341170728D450239E1C2FB9AE23F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420" y="2056765"/>
            <a:ext cx="3922395" cy="2999740"/>
          </a:xfrm>
          <a:prstGeom prst="ellipse">
            <a:avLst/>
          </a:prstGeom>
        </p:spPr>
      </p:pic>
      <p:pic>
        <p:nvPicPr>
          <p:cNvPr id="5" name="图片 4" descr="17FDB821E22A7F023BA2B6B50E1090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8465" y="2305685"/>
            <a:ext cx="3663315" cy="2750820"/>
          </a:xfrm>
          <a:prstGeom prst="ellipse">
            <a:avLst/>
          </a:prstGeom>
        </p:spPr>
      </p:pic>
      <p:pic>
        <p:nvPicPr>
          <p:cNvPr id="6" name="图片 5" descr="4E755F8047C6D4FC3621C9C27B519E8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3825" y="1426210"/>
            <a:ext cx="4324350" cy="3242310"/>
          </a:xfrm>
          <a:prstGeom prst="ellipse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245360" y="5350510"/>
            <a:ext cx="77012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    </a:t>
            </a:r>
            <a:r>
              <a:rPr lang="en-US" altLang="zh-CN" sz="2000"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  </a:t>
            </a:r>
            <a:r>
              <a:rPr sz="2000"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回首走过的</a:t>
            </a:r>
            <a:r>
              <a:rPr lang="zh-CN" sz="2000"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近四年大学生活</a:t>
            </a:r>
            <a:r>
              <a:rPr sz="2000"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</a:rPr>
              <a:t>，我们国画1601班的同学就像齿轮一样，相互磨合，日趋和谐，在学习和各种活动中屡创佳绩。面对不断取得的进步，我们开拓进取、继往开来，不断攀登新的高峰。 </a:t>
            </a:r>
            <a:endParaRPr sz="2000"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5" y="4202430"/>
            <a:ext cx="1495425" cy="23818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44" y="1840230"/>
            <a:ext cx="12226834" cy="4972050"/>
          </a:xfrm>
          <a:prstGeom prst="rect">
            <a:avLst/>
          </a:prstGeom>
        </p:spPr>
      </p:pic>
      <p:pic>
        <p:nvPicPr>
          <p:cNvPr id="6" name="图片 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567" y="169240"/>
            <a:ext cx="2315941" cy="2053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5385306" y="640993"/>
            <a:ext cx="2766695" cy="557657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eaVert" wrap="none" lIns="91410" tIns="45705" rIns="91410" bIns="45705">
            <a:spAutoFit/>
          </a:bodyPr>
          <a:lstStyle/>
          <a:p>
            <a:pPr lvl="0" eaLnBrk="1" hangingPunct="1">
              <a:buNone/>
            </a:pPr>
            <a:endParaRPr lang="zh-CN" altLang="en-US" sz="7200" dirty="0">
              <a:solidFill>
                <a:schemeClr val="bg2">
                  <a:lumMod val="1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  <a:sym typeface="Arial" panose="020B0604020202020204" pitchFamily="34" charset="0"/>
            </a:endParaRPr>
          </a:p>
          <a:p>
            <a:pPr lvl="0" eaLnBrk="1" hangingPunct="1">
              <a:buNone/>
            </a:pPr>
            <a:r>
              <a:rPr lang="zh-CN" altLang="en-US" sz="2400" dirty="0">
                <a:solidFill>
                  <a:schemeClr val="bg2">
                    <a:lumMod val="1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rPr>
              <a:t>国画一六零一班全体同学</a:t>
            </a:r>
            <a:endParaRPr lang="zh-CN" altLang="en-US" sz="2400" dirty="0">
              <a:solidFill>
                <a:schemeClr val="bg2">
                  <a:lumMod val="1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  <a:sym typeface="Arial" panose="020B0604020202020204" pitchFamily="34" charset="0"/>
            </a:endParaRPr>
          </a:p>
          <a:p>
            <a:pPr lvl="0" eaLnBrk="1" hangingPunct="1">
              <a:buNone/>
            </a:pPr>
            <a:r>
              <a:rPr lang="zh-CN" altLang="en-US" sz="7200" dirty="0">
                <a:solidFill>
                  <a:schemeClr val="bg2">
                    <a:lumMod val="1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rPr>
              <a:t>感谢您的聆听</a:t>
            </a:r>
            <a:endParaRPr lang="zh-CN" altLang="en-US" sz="7200" dirty="0">
              <a:solidFill>
                <a:schemeClr val="bg2">
                  <a:lumMod val="1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  <a:sym typeface="Arial" panose="020B0604020202020204" pitchFamily="34" charset="0"/>
            </a:endParaRPr>
          </a:p>
        </p:txBody>
      </p:sp>
      <p:pic>
        <p:nvPicPr>
          <p:cNvPr id="5" name="图片 4" descr="5d80f4b3e78a9513d048aa2ccdf80f56"/>
          <p:cNvPicPr>
            <a:picLocks noChangeAspect="1"/>
          </p:cNvPicPr>
          <p:nvPr/>
        </p:nvPicPr>
        <p:blipFill>
          <a:blip r:embed="rId3" cstate="print"/>
          <a:srcRect l="63433" t="70995" r="19404" b="5095"/>
          <a:stretch>
            <a:fillRect/>
          </a:stretch>
        </p:blipFill>
        <p:spPr>
          <a:xfrm>
            <a:off x="4770755" y="3945255"/>
            <a:ext cx="574040" cy="11144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821</Words>
  <Application>WPS 演示</Application>
  <PresentationFormat>自定义</PresentationFormat>
  <Paragraphs>101</Paragraphs>
  <Slides>12</Slides>
  <Notes>14</Notes>
  <HiddenSlides>2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5" baseType="lpstr">
      <vt:lpstr>Arial</vt:lpstr>
      <vt:lpstr>宋体</vt:lpstr>
      <vt:lpstr>Wingdings</vt:lpstr>
      <vt:lpstr>华文行楷</vt:lpstr>
      <vt:lpstr>Calibri</vt:lpstr>
      <vt:lpstr>隶书</vt:lpstr>
      <vt:lpstr>华文仿宋</vt:lpstr>
      <vt:lpstr>华文隶书</vt:lpstr>
      <vt:lpstr>Calibri</vt:lpstr>
      <vt:lpstr>微软雅黑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CJ</dc:creator>
  <cp:lastModifiedBy>dell</cp:lastModifiedBy>
  <cp:revision>18</cp:revision>
  <dcterms:created xsi:type="dcterms:W3CDTF">2017-06-26T14:29:00Z</dcterms:created>
  <dcterms:modified xsi:type="dcterms:W3CDTF">2019-12-11T16:23:43Z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2052-11.1.0.9209</vt:lpwstr>
  </property>
</Properties>
</file>