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7" r:id="rId2"/>
    <p:sldId id="265" r:id="rId3"/>
    <p:sldId id="374" r:id="rId4"/>
    <p:sldId id="375" r:id="rId5"/>
    <p:sldId id="376" r:id="rId6"/>
    <p:sldId id="362" r:id="rId7"/>
    <p:sldId id="378" r:id="rId8"/>
    <p:sldId id="379" r:id="rId9"/>
    <p:sldId id="380" r:id="rId10"/>
    <p:sldId id="381" r:id="rId11"/>
    <p:sldId id="388" r:id="rId12"/>
    <p:sldId id="383" r:id="rId13"/>
    <p:sldId id="384" r:id="rId14"/>
    <p:sldId id="385" r:id="rId15"/>
    <p:sldId id="386" r:id="rId16"/>
    <p:sldId id="387" r:id="rId17"/>
    <p:sldId id="382" r:id="rId18"/>
    <p:sldId id="290" r:id="rId19"/>
    <p:sldId id="366" r:id="rId20"/>
    <p:sldId id="367" r:id="rId21"/>
    <p:sldId id="368" r:id="rId22"/>
    <p:sldId id="369" r:id="rId23"/>
    <p:sldId id="370" r:id="rId24"/>
    <p:sldId id="371" r:id="rId25"/>
    <p:sldId id="372" r:id="rId26"/>
    <p:sldId id="373" r:id="rId2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2017.04钉钉" id="{4C05B350-631C-41A2-AA9A-F9B601C680F8}">
          <p14:sldIdLst>
            <p14:sldId id="257"/>
            <p14:sldId id="265"/>
            <p14:sldId id="374"/>
            <p14:sldId id="375"/>
            <p14:sldId id="376"/>
            <p14:sldId id="362"/>
            <p14:sldId id="378"/>
            <p14:sldId id="379"/>
            <p14:sldId id="380"/>
            <p14:sldId id="381"/>
          </p14:sldIdLst>
        </p14:section>
        <p14:section name="2017.04课程信息化" id="{89DA09BD-946E-4820-B8B3-D5A4511A3F23}">
          <p14:sldIdLst>
            <p14:sldId id="388"/>
            <p14:sldId id="383"/>
            <p14:sldId id="384"/>
            <p14:sldId id="385"/>
            <p14:sldId id="386"/>
            <p14:sldId id="387"/>
            <p14:sldId id="382"/>
            <p14:sldId id="290"/>
          </p14:sldIdLst>
        </p14:section>
        <p14:section name="2017.3" id="{11B9B686-F829-4F5F-BAFD-927F58D5F4CA}">
          <p14:sldIdLst>
            <p14:sldId id="366"/>
            <p14:sldId id="367"/>
            <p14:sldId id="368"/>
            <p14:sldId id="369"/>
            <p14:sldId id="370"/>
            <p14:sldId id="371"/>
            <p14:sldId id="372"/>
            <p14:sldId id="373"/>
          </p14:sldIdLst>
        </p14:section>
        <p14:section name="学院介绍" id="{FF334121-9323-4E21-A4F5-2DA71ABAAD76}">
          <p14:sldIdLst/>
        </p14:section>
        <p14:section name="专业介绍" id="{BD2326DE-9FFA-4CB2-8C19-BE779A1A5433}">
          <p14:sldIdLst/>
        </p14:section>
        <p14:section name="2016培养计划调整说明" id="{086F80F3-76D6-4381-BCE2-A93EDF66D88F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8" autoAdjust="0"/>
    <p:restoredTop sz="94660"/>
  </p:normalViewPr>
  <p:slideViewPr>
    <p:cSldViewPr snapToGrid="0">
      <p:cViewPr varScale="1">
        <p:scale>
          <a:sx n="97" d="100"/>
          <a:sy n="97" d="100"/>
        </p:scale>
        <p:origin x="408" y="8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B3A0B6F-5C50-4264-A046-D462AF1C6CA5}" type="doc">
      <dgm:prSet loTypeId="urn:microsoft.com/office/officeart/2005/8/layout/equation2" loCatId="process" qsTypeId="urn:microsoft.com/office/officeart/2005/8/quickstyle/simple1" qsCatId="simple" csTypeId="urn:microsoft.com/office/officeart/2005/8/colors/accent1_2" csCatId="accent1" phldr="1"/>
      <dgm:spPr/>
    </dgm:pt>
    <dgm:pt modelId="{4625DAC1-0A5B-493F-AE96-F1E3ADB9779B}">
      <dgm:prSet phldrT="[文本]"/>
      <dgm:spPr/>
      <dgm:t>
        <a:bodyPr/>
        <a:lstStyle/>
        <a:p>
          <a:r>
            <a:rPr lang="zh-CN" altLang="en-US" dirty="0"/>
            <a:t>一键联网</a:t>
          </a:r>
        </a:p>
      </dgm:t>
    </dgm:pt>
    <dgm:pt modelId="{7472A73D-4E7C-413B-B6C7-0F74101E3809}" type="parTrans" cxnId="{406CBA52-0E10-4281-A7FE-DB663DED9883}">
      <dgm:prSet/>
      <dgm:spPr/>
      <dgm:t>
        <a:bodyPr/>
        <a:lstStyle/>
        <a:p>
          <a:endParaRPr lang="zh-CN" altLang="en-US"/>
        </a:p>
      </dgm:t>
    </dgm:pt>
    <dgm:pt modelId="{9F392C7D-3F87-4077-BF30-62C2C4B5FC0A}" type="sibTrans" cxnId="{406CBA52-0E10-4281-A7FE-DB663DED9883}">
      <dgm:prSet/>
      <dgm:spPr/>
      <dgm:t>
        <a:bodyPr/>
        <a:lstStyle/>
        <a:p>
          <a:endParaRPr lang="zh-CN" altLang="en-US"/>
        </a:p>
      </dgm:t>
    </dgm:pt>
    <dgm:pt modelId="{E5F67FDF-91F0-4A9B-A1D9-82F680B986FD}">
      <dgm:prSet phldrT="[文本]"/>
      <dgm:spPr/>
      <dgm:t>
        <a:bodyPr/>
        <a:lstStyle/>
        <a:p>
          <a:r>
            <a:rPr lang="zh-CN" altLang="en-US" dirty="0"/>
            <a:t>密码</a:t>
          </a:r>
        </a:p>
      </dgm:t>
    </dgm:pt>
    <dgm:pt modelId="{31714C82-C112-498A-98EA-F71B87D4F323}" type="parTrans" cxnId="{77B35778-33F5-47C6-9024-2149CA3C68C2}">
      <dgm:prSet/>
      <dgm:spPr/>
      <dgm:t>
        <a:bodyPr/>
        <a:lstStyle/>
        <a:p>
          <a:endParaRPr lang="zh-CN" altLang="en-US"/>
        </a:p>
      </dgm:t>
    </dgm:pt>
    <dgm:pt modelId="{B0831222-4F98-491C-AC81-55DEDF437307}" type="sibTrans" cxnId="{77B35778-33F5-47C6-9024-2149CA3C68C2}">
      <dgm:prSet/>
      <dgm:spPr/>
      <dgm:t>
        <a:bodyPr/>
        <a:lstStyle/>
        <a:p>
          <a:endParaRPr lang="zh-CN" altLang="en-US"/>
        </a:p>
      </dgm:t>
    </dgm:pt>
    <dgm:pt modelId="{4B6DE193-522D-454B-98FB-CF85EAF1A271}">
      <dgm:prSet phldrT="[文本]"/>
      <dgm:spPr/>
      <dgm:t>
        <a:bodyPr/>
        <a:lstStyle/>
        <a:p>
          <a:r>
            <a:rPr lang="en-US" altLang="zh-CN" dirty="0" err="1"/>
            <a:t>WiFi</a:t>
          </a:r>
          <a:endParaRPr lang="zh-CN" altLang="en-US" dirty="0"/>
        </a:p>
      </dgm:t>
    </dgm:pt>
    <dgm:pt modelId="{1851253F-CE5D-4EEA-AA12-63E0A591DD56}" type="parTrans" cxnId="{8AAFF0D8-A9F1-466F-86E8-AA09BC7D8BCA}">
      <dgm:prSet/>
      <dgm:spPr/>
      <dgm:t>
        <a:bodyPr/>
        <a:lstStyle/>
        <a:p>
          <a:endParaRPr lang="zh-CN" altLang="en-US"/>
        </a:p>
      </dgm:t>
    </dgm:pt>
    <dgm:pt modelId="{24666E63-A2DB-4AD0-8A32-02634766D08A}" type="sibTrans" cxnId="{8AAFF0D8-A9F1-466F-86E8-AA09BC7D8BCA}">
      <dgm:prSet/>
      <dgm:spPr/>
      <dgm:t>
        <a:bodyPr/>
        <a:lstStyle/>
        <a:p>
          <a:endParaRPr lang="zh-CN" altLang="en-US"/>
        </a:p>
      </dgm:t>
    </dgm:pt>
    <dgm:pt modelId="{A1D7D81F-7270-480E-924E-CE2C441B1544}" type="pres">
      <dgm:prSet presAssocID="{4B3A0B6F-5C50-4264-A046-D462AF1C6CA5}" presName="Name0" presStyleCnt="0">
        <dgm:presLayoutVars>
          <dgm:dir/>
          <dgm:resizeHandles val="exact"/>
        </dgm:presLayoutVars>
      </dgm:prSet>
      <dgm:spPr/>
    </dgm:pt>
    <dgm:pt modelId="{2BEFACC7-B855-40C4-8F31-08BBB6126883}" type="pres">
      <dgm:prSet presAssocID="{4B3A0B6F-5C50-4264-A046-D462AF1C6CA5}" presName="vNodes" presStyleCnt="0"/>
      <dgm:spPr/>
    </dgm:pt>
    <dgm:pt modelId="{B2572F17-59FB-479A-99FE-8995C0B45C41}" type="pres">
      <dgm:prSet presAssocID="{4625DAC1-0A5B-493F-AE96-F1E3ADB9779B}" presName="node" presStyleLbl="node1" presStyleIdx="0" presStyleCnt="3">
        <dgm:presLayoutVars>
          <dgm:bulletEnabled val="1"/>
        </dgm:presLayoutVars>
      </dgm:prSet>
      <dgm:spPr/>
    </dgm:pt>
    <dgm:pt modelId="{40EE953D-A0F4-4DCE-A78C-8F9C7DFE1C19}" type="pres">
      <dgm:prSet presAssocID="{9F392C7D-3F87-4077-BF30-62C2C4B5FC0A}" presName="spacerT" presStyleCnt="0"/>
      <dgm:spPr/>
    </dgm:pt>
    <dgm:pt modelId="{D55FFDCD-F26F-4205-A03D-00001995BAE0}" type="pres">
      <dgm:prSet presAssocID="{9F392C7D-3F87-4077-BF30-62C2C4B5FC0A}" presName="sibTrans" presStyleLbl="sibTrans2D1" presStyleIdx="0" presStyleCnt="2"/>
      <dgm:spPr/>
    </dgm:pt>
    <dgm:pt modelId="{98584689-9334-4A9B-A70E-8EAD7A700C60}" type="pres">
      <dgm:prSet presAssocID="{9F392C7D-3F87-4077-BF30-62C2C4B5FC0A}" presName="spacerB" presStyleCnt="0"/>
      <dgm:spPr/>
    </dgm:pt>
    <dgm:pt modelId="{6902F513-5F60-4243-A78B-D506813EC182}" type="pres">
      <dgm:prSet presAssocID="{E5F67FDF-91F0-4A9B-A1D9-82F680B986FD}" presName="node" presStyleLbl="node1" presStyleIdx="1" presStyleCnt="3">
        <dgm:presLayoutVars>
          <dgm:bulletEnabled val="1"/>
        </dgm:presLayoutVars>
      </dgm:prSet>
      <dgm:spPr/>
    </dgm:pt>
    <dgm:pt modelId="{E87AD1E9-D585-4E56-87DD-54843D5A8A2C}" type="pres">
      <dgm:prSet presAssocID="{4B3A0B6F-5C50-4264-A046-D462AF1C6CA5}" presName="sibTransLast" presStyleLbl="sibTrans2D1" presStyleIdx="1" presStyleCnt="2"/>
      <dgm:spPr/>
    </dgm:pt>
    <dgm:pt modelId="{591502A3-E226-45E9-90CC-7B06407DFDDA}" type="pres">
      <dgm:prSet presAssocID="{4B3A0B6F-5C50-4264-A046-D462AF1C6CA5}" presName="connectorText" presStyleLbl="sibTrans2D1" presStyleIdx="1" presStyleCnt="2"/>
      <dgm:spPr/>
    </dgm:pt>
    <dgm:pt modelId="{E74EE7A2-5DE6-48FB-AF62-00BD751DF486}" type="pres">
      <dgm:prSet presAssocID="{4B3A0B6F-5C50-4264-A046-D462AF1C6CA5}" presName="lastNode" presStyleLbl="node1" presStyleIdx="2" presStyleCnt="3">
        <dgm:presLayoutVars>
          <dgm:bulletEnabled val="1"/>
        </dgm:presLayoutVars>
      </dgm:prSet>
      <dgm:spPr/>
    </dgm:pt>
  </dgm:ptLst>
  <dgm:cxnLst>
    <dgm:cxn modelId="{691CDB11-53E2-46F9-BAED-57DF7C85111A}" type="presOf" srcId="{4B6DE193-522D-454B-98FB-CF85EAF1A271}" destId="{E74EE7A2-5DE6-48FB-AF62-00BD751DF486}" srcOrd="0" destOrd="0" presId="urn:microsoft.com/office/officeart/2005/8/layout/equation2"/>
    <dgm:cxn modelId="{36632B19-A4C7-4C23-840C-94B12BC2704B}" type="presOf" srcId="{9F392C7D-3F87-4077-BF30-62C2C4B5FC0A}" destId="{D55FFDCD-F26F-4205-A03D-00001995BAE0}" srcOrd="0" destOrd="0" presId="urn:microsoft.com/office/officeart/2005/8/layout/equation2"/>
    <dgm:cxn modelId="{ECB5491C-53A5-4C69-9539-36D8E191EA4C}" type="presOf" srcId="{B0831222-4F98-491C-AC81-55DEDF437307}" destId="{591502A3-E226-45E9-90CC-7B06407DFDDA}" srcOrd="1" destOrd="0" presId="urn:microsoft.com/office/officeart/2005/8/layout/equation2"/>
    <dgm:cxn modelId="{B78ED821-51F4-4208-BC72-8C5D00AC5178}" type="presOf" srcId="{4B3A0B6F-5C50-4264-A046-D462AF1C6CA5}" destId="{A1D7D81F-7270-480E-924E-CE2C441B1544}" srcOrd="0" destOrd="0" presId="urn:microsoft.com/office/officeart/2005/8/layout/equation2"/>
    <dgm:cxn modelId="{F2CF6650-4659-46A4-8189-8F9DC949FA4E}" type="presOf" srcId="{E5F67FDF-91F0-4A9B-A1D9-82F680B986FD}" destId="{6902F513-5F60-4243-A78B-D506813EC182}" srcOrd="0" destOrd="0" presId="urn:microsoft.com/office/officeart/2005/8/layout/equation2"/>
    <dgm:cxn modelId="{406CBA52-0E10-4281-A7FE-DB663DED9883}" srcId="{4B3A0B6F-5C50-4264-A046-D462AF1C6CA5}" destId="{4625DAC1-0A5B-493F-AE96-F1E3ADB9779B}" srcOrd="0" destOrd="0" parTransId="{7472A73D-4E7C-413B-B6C7-0F74101E3809}" sibTransId="{9F392C7D-3F87-4077-BF30-62C2C4B5FC0A}"/>
    <dgm:cxn modelId="{77B35778-33F5-47C6-9024-2149CA3C68C2}" srcId="{4B3A0B6F-5C50-4264-A046-D462AF1C6CA5}" destId="{E5F67FDF-91F0-4A9B-A1D9-82F680B986FD}" srcOrd="1" destOrd="0" parTransId="{31714C82-C112-498A-98EA-F71B87D4F323}" sibTransId="{B0831222-4F98-491C-AC81-55DEDF437307}"/>
    <dgm:cxn modelId="{72528C9B-6F4D-4532-930B-359863D04BC4}" type="presOf" srcId="{B0831222-4F98-491C-AC81-55DEDF437307}" destId="{E87AD1E9-D585-4E56-87DD-54843D5A8A2C}" srcOrd="0" destOrd="0" presId="urn:microsoft.com/office/officeart/2005/8/layout/equation2"/>
    <dgm:cxn modelId="{950F699D-D497-4A82-9B0B-943BAE0F0290}" type="presOf" srcId="{4625DAC1-0A5B-493F-AE96-F1E3ADB9779B}" destId="{B2572F17-59FB-479A-99FE-8995C0B45C41}" srcOrd="0" destOrd="0" presId="urn:microsoft.com/office/officeart/2005/8/layout/equation2"/>
    <dgm:cxn modelId="{8AAFF0D8-A9F1-466F-86E8-AA09BC7D8BCA}" srcId="{4B3A0B6F-5C50-4264-A046-D462AF1C6CA5}" destId="{4B6DE193-522D-454B-98FB-CF85EAF1A271}" srcOrd="2" destOrd="0" parTransId="{1851253F-CE5D-4EEA-AA12-63E0A591DD56}" sibTransId="{24666E63-A2DB-4AD0-8A32-02634766D08A}"/>
    <dgm:cxn modelId="{D939C937-7D5A-47F6-B6E7-EA06E55EA7F8}" type="presParOf" srcId="{A1D7D81F-7270-480E-924E-CE2C441B1544}" destId="{2BEFACC7-B855-40C4-8F31-08BBB6126883}" srcOrd="0" destOrd="0" presId="urn:microsoft.com/office/officeart/2005/8/layout/equation2"/>
    <dgm:cxn modelId="{0DBA128D-F6DE-457F-A0B6-25C05F739B84}" type="presParOf" srcId="{2BEFACC7-B855-40C4-8F31-08BBB6126883}" destId="{B2572F17-59FB-479A-99FE-8995C0B45C41}" srcOrd="0" destOrd="0" presId="urn:microsoft.com/office/officeart/2005/8/layout/equation2"/>
    <dgm:cxn modelId="{0FCE58F0-0533-4B3F-9D65-97E0EB002E69}" type="presParOf" srcId="{2BEFACC7-B855-40C4-8F31-08BBB6126883}" destId="{40EE953D-A0F4-4DCE-A78C-8F9C7DFE1C19}" srcOrd="1" destOrd="0" presId="urn:microsoft.com/office/officeart/2005/8/layout/equation2"/>
    <dgm:cxn modelId="{75632A7A-8DF9-4463-91AD-DC2820482BA4}" type="presParOf" srcId="{2BEFACC7-B855-40C4-8F31-08BBB6126883}" destId="{D55FFDCD-F26F-4205-A03D-00001995BAE0}" srcOrd="2" destOrd="0" presId="urn:microsoft.com/office/officeart/2005/8/layout/equation2"/>
    <dgm:cxn modelId="{48809181-1766-47A7-9FE7-F1F12F9302B3}" type="presParOf" srcId="{2BEFACC7-B855-40C4-8F31-08BBB6126883}" destId="{98584689-9334-4A9B-A70E-8EAD7A700C60}" srcOrd="3" destOrd="0" presId="urn:microsoft.com/office/officeart/2005/8/layout/equation2"/>
    <dgm:cxn modelId="{37B22B18-2A15-46CD-AA14-44CBF95F4194}" type="presParOf" srcId="{2BEFACC7-B855-40C4-8F31-08BBB6126883}" destId="{6902F513-5F60-4243-A78B-D506813EC182}" srcOrd="4" destOrd="0" presId="urn:microsoft.com/office/officeart/2005/8/layout/equation2"/>
    <dgm:cxn modelId="{F1721F3A-EE69-4C8F-9D8B-11EE5FA92661}" type="presParOf" srcId="{A1D7D81F-7270-480E-924E-CE2C441B1544}" destId="{E87AD1E9-D585-4E56-87DD-54843D5A8A2C}" srcOrd="1" destOrd="0" presId="urn:microsoft.com/office/officeart/2005/8/layout/equation2"/>
    <dgm:cxn modelId="{760EF872-4127-4C78-84E0-04AABDDBC515}" type="presParOf" srcId="{E87AD1E9-D585-4E56-87DD-54843D5A8A2C}" destId="{591502A3-E226-45E9-90CC-7B06407DFDDA}" srcOrd="0" destOrd="0" presId="urn:microsoft.com/office/officeart/2005/8/layout/equation2"/>
    <dgm:cxn modelId="{82A7058D-5738-432A-A190-24A59A096CC3}" type="presParOf" srcId="{A1D7D81F-7270-480E-924E-CE2C441B1544}" destId="{E74EE7A2-5DE6-48FB-AF62-00BD751DF486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B3A0B6F-5C50-4264-A046-D462AF1C6CA5}" type="doc">
      <dgm:prSet loTypeId="urn:microsoft.com/office/officeart/2005/8/layout/gear1" loCatId="process" qsTypeId="urn:microsoft.com/office/officeart/2005/8/quickstyle/simple1" qsCatId="simple" csTypeId="urn:microsoft.com/office/officeart/2005/8/colors/accent1_2" csCatId="accent1" phldr="1"/>
      <dgm:spPr/>
    </dgm:pt>
    <dgm:pt modelId="{4625DAC1-0A5B-493F-AE96-F1E3ADB9779B}">
      <dgm:prSet phldrT="[文本]" custT="1"/>
      <dgm:spPr/>
      <dgm:t>
        <a:bodyPr/>
        <a:lstStyle/>
        <a:p>
          <a:r>
            <a: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rPr>
            <a:t>讲座</a:t>
          </a:r>
          <a:endParaRPr lang="en-US" altLang="zh-CN" sz="2000" dirty="0">
            <a:latin typeface="微软雅黑" panose="020B0503020204020204" pitchFamily="34" charset="-122"/>
            <a:ea typeface="微软雅黑" panose="020B0503020204020204" pitchFamily="34" charset="-122"/>
          </a:endParaRPr>
        </a:p>
        <a:p>
          <a:r>
            <a: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rPr>
            <a:t>开放教室</a:t>
          </a:r>
          <a:endParaRPr lang="en-US" altLang="zh-CN" sz="20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7472A73D-4E7C-413B-B6C7-0F74101E3809}" type="parTrans" cxnId="{406CBA52-0E10-4281-A7FE-DB663DED9883}">
      <dgm:prSet/>
      <dgm:spPr/>
      <dgm:t>
        <a:bodyPr/>
        <a:lstStyle/>
        <a:p>
          <a:endParaRPr lang="zh-CN" altLang="en-US"/>
        </a:p>
      </dgm:t>
    </dgm:pt>
    <dgm:pt modelId="{9F392C7D-3F87-4077-BF30-62C2C4B5FC0A}" type="sibTrans" cxnId="{406CBA52-0E10-4281-A7FE-DB663DED9883}">
      <dgm:prSet/>
      <dgm:spPr/>
      <dgm:t>
        <a:bodyPr/>
        <a:lstStyle/>
        <a:p>
          <a:endParaRPr lang="zh-CN" altLang="en-US"/>
        </a:p>
      </dgm:t>
    </dgm:pt>
    <dgm:pt modelId="{E5F67FDF-91F0-4A9B-A1D9-82F680B986FD}">
      <dgm:prSet phldrT="[文本]" custT="1"/>
      <dgm:spPr/>
      <dgm:t>
        <a:bodyPr/>
        <a:lstStyle/>
        <a:p>
          <a:r>
            <a: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rPr>
            <a:t>讨论</a:t>
          </a:r>
        </a:p>
      </dgm:t>
    </dgm:pt>
    <dgm:pt modelId="{31714C82-C112-498A-98EA-F71B87D4F323}" type="parTrans" cxnId="{77B35778-33F5-47C6-9024-2149CA3C68C2}">
      <dgm:prSet/>
      <dgm:spPr/>
      <dgm:t>
        <a:bodyPr/>
        <a:lstStyle/>
        <a:p>
          <a:endParaRPr lang="zh-CN" altLang="en-US"/>
        </a:p>
      </dgm:t>
    </dgm:pt>
    <dgm:pt modelId="{B0831222-4F98-491C-AC81-55DEDF437307}" type="sibTrans" cxnId="{77B35778-33F5-47C6-9024-2149CA3C68C2}">
      <dgm:prSet/>
      <dgm:spPr/>
      <dgm:t>
        <a:bodyPr/>
        <a:lstStyle/>
        <a:p>
          <a:endParaRPr lang="zh-CN" altLang="en-US"/>
        </a:p>
      </dgm:t>
    </dgm:pt>
    <dgm:pt modelId="{4B6DE193-522D-454B-98FB-CF85EAF1A271}">
      <dgm:prSet phldrT="[文本]" custT="1"/>
      <dgm:spPr/>
      <dgm:t>
        <a:bodyPr/>
        <a:lstStyle/>
        <a:p>
          <a:r>
            <a: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rPr>
            <a:t>授课</a:t>
          </a:r>
        </a:p>
      </dgm:t>
    </dgm:pt>
    <dgm:pt modelId="{1851253F-CE5D-4EEA-AA12-63E0A591DD56}" type="parTrans" cxnId="{8AAFF0D8-A9F1-466F-86E8-AA09BC7D8BCA}">
      <dgm:prSet/>
      <dgm:spPr/>
      <dgm:t>
        <a:bodyPr/>
        <a:lstStyle/>
        <a:p>
          <a:endParaRPr lang="zh-CN" altLang="en-US"/>
        </a:p>
      </dgm:t>
    </dgm:pt>
    <dgm:pt modelId="{24666E63-A2DB-4AD0-8A32-02634766D08A}" type="sibTrans" cxnId="{8AAFF0D8-A9F1-466F-86E8-AA09BC7D8BCA}">
      <dgm:prSet/>
      <dgm:spPr/>
      <dgm:t>
        <a:bodyPr/>
        <a:lstStyle/>
        <a:p>
          <a:endParaRPr lang="zh-CN" altLang="en-US"/>
        </a:p>
      </dgm:t>
    </dgm:pt>
    <dgm:pt modelId="{B0FF1E58-CF33-471C-9AAD-44EBCA6907DF}" type="pres">
      <dgm:prSet presAssocID="{4B3A0B6F-5C50-4264-A046-D462AF1C6CA5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5C171EA6-0124-4283-8501-BDAA2AFEB449}" type="pres">
      <dgm:prSet presAssocID="{4625DAC1-0A5B-493F-AE96-F1E3ADB9779B}" presName="gear1" presStyleLbl="node1" presStyleIdx="0" presStyleCnt="3">
        <dgm:presLayoutVars>
          <dgm:chMax val="1"/>
          <dgm:bulletEnabled val="1"/>
        </dgm:presLayoutVars>
      </dgm:prSet>
      <dgm:spPr/>
    </dgm:pt>
    <dgm:pt modelId="{C480A12A-6CB7-4F96-A36D-E621B7924B91}" type="pres">
      <dgm:prSet presAssocID="{4625DAC1-0A5B-493F-AE96-F1E3ADB9779B}" presName="gear1srcNode" presStyleLbl="node1" presStyleIdx="0" presStyleCnt="3"/>
      <dgm:spPr/>
    </dgm:pt>
    <dgm:pt modelId="{733453EC-88C9-4121-A1BD-465E9CB200A3}" type="pres">
      <dgm:prSet presAssocID="{4625DAC1-0A5B-493F-AE96-F1E3ADB9779B}" presName="gear1dstNode" presStyleLbl="node1" presStyleIdx="0" presStyleCnt="3"/>
      <dgm:spPr/>
    </dgm:pt>
    <dgm:pt modelId="{5AD42240-4E4C-4E65-BBA0-1E84E885BABE}" type="pres">
      <dgm:prSet presAssocID="{E5F67FDF-91F0-4A9B-A1D9-82F680B986FD}" presName="gear2" presStyleLbl="node1" presStyleIdx="1" presStyleCnt="3">
        <dgm:presLayoutVars>
          <dgm:chMax val="1"/>
          <dgm:bulletEnabled val="1"/>
        </dgm:presLayoutVars>
      </dgm:prSet>
      <dgm:spPr/>
    </dgm:pt>
    <dgm:pt modelId="{508829F6-F639-48DE-A665-B9E658B843C8}" type="pres">
      <dgm:prSet presAssocID="{E5F67FDF-91F0-4A9B-A1D9-82F680B986FD}" presName="gear2srcNode" presStyleLbl="node1" presStyleIdx="1" presStyleCnt="3"/>
      <dgm:spPr/>
    </dgm:pt>
    <dgm:pt modelId="{6ABD3C37-FC23-41A2-9B00-B95953A2E175}" type="pres">
      <dgm:prSet presAssocID="{E5F67FDF-91F0-4A9B-A1D9-82F680B986FD}" presName="gear2dstNode" presStyleLbl="node1" presStyleIdx="1" presStyleCnt="3"/>
      <dgm:spPr/>
    </dgm:pt>
    <dgm:pt modelId="{DDD22F18-53FD-44F3-9B35-77B192E69FAE}" type="pres">
      <dgm:prSet presAssocID="{4B6DE193-522D-454B-98FB-CF85EAF1A271}" presName="gear3" presStyleLbl="node1" presStyleIdx="2" presStyleCnt="3"/>
      <dgm:spPr/>
    </dgm:pt>
    <dgm:pt modelId="{BB3C3126-E43D-475E-A7D2-AB3241FCCEBE}" type="pres">
      <dgm:prSet presAssocID="{4B6DE193-522D-454B-98FB-CF85EAF1A271}" presName="gear3tx" presStyleLbl="node1" presStyleIdx="2" presStyleCnt="3">
        <dgm:presLayoutVars>
          <dgm:chMax val="1"/>
          <dgm:bulletEnabled val="1"/>
        </dgm:presLayoutVars>
      </dgm:prSet>
      <dgm:spPr/>
    </dgm:pt>
    <dgm:pt modelId="{54E6FA77-8197-4A2B-B7FE-41FDA3690D15}" type="pres">
      <dgm:prSet presAssocID="{4B6DE193-522D-454B-98FB-CF85EAF1A271}" presName="gear3srcNode" presStyleLbl="node1" presStyleIdx="2" presStyleCnt="3"/>
      <dgm:spPr/>
    </dgm:pt>
    <dgm:pt modelId="{1F886340-8C80-4000-B4BE-7CF73019E5D0}" type="pres">
      <dgm:prSet presAssocID="{4B6DE193-522D-454B-98FB-CF85EAF1A271}" presName="gear3dstNode" presStyleLbl="node1" presStyleIdx="2" presStyleCnt="3"/>
      <dgm:spPr/>
    </dgm:pt>
    <dgm:pt modelId="{63EC538E-DE81-46EF-8BD0-CA545FBF4548}" type="pres">
      <dgm:prSet presAssocID="{9F392C7D-3F87-4077-BF30-62C2C4B5FC0A}" presName="connector1" presStyleLbl="sibTrans2D1" presStyleIdx="0" presStyleCnt="3"/>
      <dgm:spPr/>
    </dgm:pt>
    <dgm:pt modelId="{DC03B132-366F-42DE-A36C-F2681A289EA7}" type="pres">
      <dgm:prSet presAssocID="{B0831222-4F98-491C-AC81-55DEDF437307}" presName="connector2" presStyleLbl="sibTrans2D1" presStyleIdx="1" presStyleCnt="3"/>
      <dgm:spPr/>
    </dgm:pt>
    <dgm:pt modelId="{C720C1B1-A826-4E4F-A636-B2E82841AB17}" type="pres">
      <dgm:prSet presAssocID="{24666E63-A2DB-4AD0-8A32-02634766D08A}" presName="connector3" presStyleLbl="sibTrans2D1" presStyleIdx="2" presStyleCnt="3"/>
      <dgm:spPr/>
    </dgm:pt>
  </dgm:ptLst>
  <dgm:cxnLst>
    <dgm:cxn modelId="{4AE6141E-28BA-4E6E-826C-2B7D9D57A231}" type="presOf" srcId="{E5F67FDF-91F0-4A9B-A1D9-82F680B986FD}" destId="{5AD42240-4E4C-4E65-BBA0-1E84E885BABE}" srcOrd="0" destOrd="0" presId="urn:microsoft.com/office/officeart/2005/8/layout/gear1"/>
    <dgm:cxn modelId="{05939A2B-D02E-49D4-932B-4200ABC4B9DB}" type="presOf" srcId="{E5F67FDF-91F0-4A9B-A1D9-82F680B986FD}" destId="{508829F6-F639-48DE-A665-B9E658B843C8}" srcOrd="1" destOrd="0" presId="urn:microsoft.com/office/officeart/2005/8/layout/gear1"/>
    <dgm:cxn modelId="{C986D739-DE27-4F8A-AE5D-26AA62FF5F16}" type="presOf" srcId="{E5F67FDF-91F0-4A9B-A1D9-82F680B986FD}" destId="{6ABD3C37-FC23-41A2-9B00-B95953A2E175}" srcOrd="2" destOrd="0" presId="urn:microsoft.com/office/officeart/2005/8/layout/gear1"/>
    <dgm:cxn modelId="{9E1D8840-3B8F-4904-A4B9-72E7E2DFC93A}" type="presOf" srcId="{9F392C7D-3F87-4077-BF30-62C2C4B5FC0A}" destId="{63EC538E-DE81-46EF-8BD0-CA545FBF4548}" srcOrd="0" destOrd="0" presId="urn:microsoft.com/office/officeart/2005/8/layout/gear1"/>
    <dgm:cxn modelId="{567B3D61-68A7-4A37-BE2E-122B08FEFDE6}" type="presOf" srcId="{24666E63-A2DB-4AD0-8A32-02634766D08A}" destId="{C720C1B1-A826-4E4F-A636-B2E82841AB17}" srcOrd="0" destOrd="0" presId="urn:microsoft.com/office/officeart/2005/8/layout/gear1"/>
    <dgm:cxn modelId="{C16BE062-DE56-4B67-ACFC-766AFD386A77}" type="presOf" srcId="{4B6DE193-522D-454B-98FB-CF85EAF1A271}" destId="{1F886340-8C80-4000-B4BE-7CF73019E5D0}" srcOrd="3" destOrd="0" presId="urn:microsoft.com/office/officeart/2005/8/layout/gear1"/>
    <dgm:cxn modelId="{54507143-B2C1-4105-B197-1DB6EE07120A}" type="presOf" srcId="{4B6DE193-522D-454B-98FB-CF85EAF1A271}" destId="{BB3C3126-E43D-475E-A7D2-AB3241FCCEBE}" srcOrd="1" destOrd="0" presId="urn:microsoft.com/office/officeart/2005/8/layout/gear1"/>
    <dgm:cxn modelId="{3C79E450-944F-4267-83BC-E6E352159718}" type="presOf" srcId="{4625DAC1-0A5B-493F-AE96-F1E3ADB9779B}" destId="{5C171EA6-0124-4283-8501-BDAA2AFEB449}" srcOrd="0" destOrd="0" presId="urn:microsoft.com/office/officeart/2005/8/layout/gear1"/>
    <dgm:cxn modelId="{406CBA52-0E10-4281-A7FE-DB663DED9883}" srcId="{4B3A0B6F-5C50-4264-A046-D462AF1C6CA5}" destId="{4625DAC1-0A5B-493F-AE96-F1E3ADB9779B}" srcOrd="0" destOrd="0" parTransId="{7472A73D-4E7C-413B-B6C7-0F74101E3809}" sibTransId="{9F392C7D-3F87-4077-BF30-62C2C4B5FC0A}"/>
    <dgm:cxn modelId="{77B35778-33F5-47C6-9024-2149CA3C68C2}" srcId="{4B3A0B6F-5C50-4264-A046-D462AF1C6CA5}" destId="{E5F67FDF-91F0-4A9B-A1D9-82F680B986FD}" srcOrd="1" destOrd="0" parTransId="{31714C82-C112-498A-98EA-F71B87D4F323}" sibTransId="{B0831222-4F98-491C-AC81-55DEDF437307}"/>
    <dgm:cxn modelId="{0BB28781-85A2-4014-A927-873951640196}" type="presOf" srcId="{4B3A0B6F-5C50-4264-A046-D462AF1C6CA5}" destId="{B0FF1E58-CF33-471C-9AAD-44EBCA6907DF}" srcOrd="0" destOrd="0" presId="urn:microsoft.com/office/officeart/2005/8/layout/gear1"/>
    <dgm:cxn modelId="{F8B0A48A-4315-4868-9172-B33466B7FAF1}" type="presOf" srcId="{B0831222-4F98-491C-AC81-55DEDF437307}" destId="{DC03B132-366F-42DE-A36C-F2681A289EA7}" srcOrd="0" destOrd="0" presId="urn:microsoft.com/office/officeart/2005/8/layout/gear1"/>
    <dgm:cxn modelId="{FC43469B-5166-4066-B175-A415A798DEE7}" type="presOf" srcId="{4B6DE193-522D-454B-98FB-CF85EAF1A271}" destId="{54E6FA77-8197-4A2B-B7FE-41FDA3690D15}" srcOrd="2" destOrd="0" presId="urn:microsoft.com/office/officeart/2005/8/layout/gear1"/>
    <dgm:cxn modelId="{BE287EB1-70B4-4C17-B07A-987239682258}" type="presOf" srcId="{4625DAC1-0A5B-493F-AE96-F1E3ADB9779B}" destId="{C480A12A-6CB7-4F96-A36D-E621B7924B91}" srcOrd="1" destOrd="0" presId="urn:microsoft.com/office/officeart/2005/8/layout/gear1"/>
    <dgm:cxn modelId="{8AAFF0D8-A9F1-466F-86E8-AA09BC7D8BCA}" srcId="{4B3A0B6F-5C50-4264-A046-D462AF1C6CA5}" destId="{4B6DE193-522D-454B-98FB-CF85EAF1A271}" srcOrd="2" destOrd="0" parTransId="{1851253F-CE5D-4EEA-AA12-63E0A591DD56}" sibTransId="{24666E63-A2DB-4AD0-8A32-02634766D08A}"/>
    <dgm:cxn modelId="{7CDF82F5-D127-4CE6-8843-F2E738ABAC5E}" type="presOf" srcId="{4625DAC1-0A5B-493F-AE96-F1E3ADB9779B}" destId="{733453EC-88C9-4121-A1BD-465E9CB200A3}" srcOrd="2" destOrd="0" presId="urn:microsoft.com/office/officeart/2005/8/layout/gear1"/>
    <dgm:cxn modelId="{0785E4F8-D7CD-483A-8DF4-F47CA43D9BB4}" type="presOf" srcId="{4B6DE193-522D-454B-98FB-CF85EAF1A271}" destId="{DDD22F18-53FD-44F3-9B35-77B192E69FAE}" srcOrd="0" destOrd="0" presId="urn:microsoft.com/office/officeart/2005/8/layout/gear1"/>
    <dgm:cxn modelId="{3A85C1AA-7819-44F7-86D4-A430BC25024F}" type="presParOf" srcId="{B0FF1E58-CF33-471C-9AAD-44EBCA6907DF}" destId="{5C171EA6-0124-4283-8501-BDAA2AFEB449}" srcOrd="0" destOrd="0" presId="urn:microsoft.com/office/officeart/2005/8/layout/gear1"/>
    <dgm:cxn modelId="{2B6DA8E6-3882-4321-B637-6739F27D4485}" type="presParOf" srcId="{B0FF1E58-CF33-471C-9AAD-44EBCA6907DF}" destId="{C480A12A-6CB7-4F96-A36D-E621B7924B91}" srcOrd="1" destOrd="0" presId="urn:microsoft.com/office/officeart/2005/8/layout/gear1"/>
    <dgm:cxn modelId="{93AB0537-5019-4657-8034-837C6A5DCE09}" type="presParOf" srcId="{B0FF1E58-CF33-471C-9AAD-44EBCA6907DF}" destId="{733453EC-88C9-4121-A1BD-465E9CB200A3}" srcOrd="2" destOrd="0" presId="urn:microsoft.com/office/officeart/2005/8/layout/gear1"/>
    <dgm:cxn modelId="{AECDA7DE-2601-42D9-9034-CF13D141C31B}" type="presParOf" srcId="{B0FF1E58-CF33-471C-9AAD-44EBCA6907DF}" destId="{5AD42240-4E4C-4E65-BBA0-1E84E885BABE}" srcOrd="3" destOrd="0" presId="urn:microsoft.com/office/officeart/2005/8/layout/gear1"/>
    <dgm:cxn modelId="{82D0D42B-D6EE-4EDB-B93A-37CEFF9D7508}" type="presParOf" srcId="{B0FF1E58-CF33-471C-9AAD-44EBCA6907DF}" destId="{508829F6-F639-48DE-A665-B9E658B843C8}" srcOrd="4" destOrd="0" presId="urn:microsoft.com/office/officeart/2005/8/layout/gear1"/>
    <dgm:cxn modelId="{087F3478-DC0B-495F-A7B7-27CC2A142DE4}" type="presParOf" srcId="{B0FF1E58-CF33-471C-9AAD-44EBCA6907DF}" destId="{6ABD3C37-FC23-41A2-9B00-B95953A2E175}" srcOrd="5" destOrd="0" presId="urn:microsoft.com/office/officeart/2005/8/layout/gear1"/>
    <dgm:cxn modelId="{4368A2D6-B6DE-4AD4-80BE-1E58E5DC4497}" type="presParOf" srcId="{B0FF1E58-CF33-471C-9AAD-44EBCA6907DF}" destId="{DDD22F18-53FD-44F3-9B35-77B192E69FAE}" srcOrd="6" destOrd="0" presId="urn:microsoft.com/office/officeart/2005/8/layout/gear1"/>
    <dgm:cxn modelId="{4111A8A7-CA4F-4A9D-BF7E-73F7FB07B70D}" type="presParOf" srcId="{B0FF1E58-CF33-471C-9AAD-44EBCA6907DF}" destId="{BB3C3126-E43D-475E-A7D2-AB3241FCCEBE}" srcOrd="7" destOrd="0" presId="urn:microsoft.com/office/officeart/2005/8/layout/gear1"/>
    <dgm:cxn modelId="{62CE4415-83DB-49F3-9D68-71CF637C1AC1}" type="presParOf" srcId="{B0FF1E58-CF33-471C-9AAD-44EBCA6907DF}" destId="{54E6FA77-8197-4A2B-B7FE-41FDA3690D15}" srcOrd="8" destOrd="0" presId="urn:microsoft.com/office/officeart/2005/8/layout/gear1"/>
    <dgm:cxn modelId="{DF371B79-21C4-42DD-8C8A-5137D13C2FC7}" type="presParOf" srcId="{B0FF1E58-CF33-471C-9AAD-44EBCA6907DF}" destId="{1F886340-8C80-4000-B4BE-7CF73019E5D0}" srcOrd="9" destOrd="0" presId="urn:microsoft.com/office/officeart/2005/8/layout/gear1"/>
    <dgm:cxn modelId="{F755B437-1345-41B1-A185-992057D62417}" type="presParOf" srcId="{B0FF1E58-CF33-471C-9AAD-44EBCA6907DF}" destId="{63EC538E-DE81-46EF-8BD0-CA545FBF4548}" srcOrd="10" destOrd="0" presId="urn:microsoft.com/office/officeart/2005/8/layout/gear1"/>
    <dgm:cxn modelId="{F2684164-6DEA-44DF-A9FD-5DDDF89EFAB2}" type="presParOf" srcId="{B0FF1E58-CF33-471C-9AAD-44EBCA6907DF}" destId="{DC03B132-366F-42DE-A36C-F2681A289EA7}" srcOrd="11" destOrd="0" presId="urn:microsoft.com/office/officeart/2005/8/layout/gear1"/>
    <dgm:cxn modelId="{877C6AF1-96B6-4664-BEF5-A252B2FC99F2}" type="presParOf" srcId="{B0FF1E58-CF33-471C-9AAD-44EBCA6907DF}" destId="{C720C1B1-A826-4E4F-A636-B2E82841AB17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03CCAE2-9D6F-4675-95B7-B6791A463E8F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DDDD55CE-23D1-4B4A-932F-6263C088D90F}">
      <dgm:prSet phldrT="[文本]" custT="1"/>
      <dgm:spPr/>
      <dgm:t>
        <a:bodyPr/>
        <a:lstStyle/>
        <a:p>
          <a:r>
            <a: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rPr>
            <a:t>课堂教学延伸</a:t>
          </a:r>
        </a:p>
      </dgm:t>
    </dgm:pt>
    <dgm:pt modelId="{F2323E0E-DC46-4ADC-A0D2-0AE3E89F5C5E}" type="parTrans" cxnId="{663213CA-E043-4301-8F88-89A1CA3FE88B}">
      <dgm:prSet/>
      <dgm:spPr/>
      <dgm:t>
        <a:bodyPr/>
        <a:lstStyle/>
        <a:p>
          <a:endParaRPr lang="zh-CN" altLang="en-US"/>
        </a:p>
      </dgm:t>
    </dgm:pt>
    <dgm:pt modelId="{B0A73914-DE46-4163-B60C-E267073AA7A2}" type="sibTrans" cxnId="{663213CA-E043-4301-8F88-89A1CA3FE88B}">
      <dgm:prSet/>
      <dgm:spPr/>
      <dgm:t>
        <a:bodyPr/>
        <a:lstStyle/>
        <a:p>
          <a:endParaRPr lang="zh-CN" altLang="en-US"/>
        </a:p>
      </dgm:t>
    </dgm:pt>
    <dgm:pt modelId="{F0486E4A-2552-4EB9-921C-53A36F51F178}">
      <dgm:prSet phldrT="[文本]" custT="1"/>
      <dgm:spPr/>
      <dgm:t>
        <a:bodyPr/>
        <a:lstStyle/>
        <a:p>
          <a:r>
            <a: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rPr>
            <a:t>教学协同审核</a:t>
          </a:r>
        </a:p>
      </dgm:t>
    </dgm:pt>
    <dgm:pt modelId="{824CBF25-760D-4531-B2C2-F8CB66F362CF}" type="parTrans" cxnId="{BF0A1727-AF19-4316-B125-071662709865}">
      <dgm:prSet/>
      <dgm:spPr/>
      <dgm:t>
        <a:bodyPr/>
        <a:lstStyle/>
        <a:p>
          <a:endParaRPr lang="zh-CN" altLang="en-US"/>
        </a:p>
      </dgm:t>
    </dgm:pt>
    <dgm:pt modelId="{AC46D72D-B98F-4BA7-B24E-5BF8EA6E9125}" type="sibTrans" cxnId="{BF0A1727-AF19-4316-B125-071662709865}">
      <dgm:prSet/>
      <dgm:spPr/>
      <dgm:t>
        <a:bodyPr/>
        <a:lstStyle/>
        <a:p>
          <a:endParaRPr lang="zh-CN" altLang="en-US"/>
        </a:p>
      </dgm:t>
    </dgm:pt>
    <dgm:pt modelId="{EBA16C77-A806-4E18-98E6-6866708B4034}">
      <dgm:prSet phldrT="[文本]" custT="1"/>
      <dgm:spPr/>
      <dgm:t>
        <a:bodyPr/>
        <a:lstStyle/>
        <a:p>
          <a:r>
            <a: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rPr>
            <a:t>静物借用登记</a:t>
          </a:r>
        </a:p>
      </dgm:t>
    </dgm:pt>
    <dgm:pt modelId="{85F6D8EC-84C4-40D0-B43F-6BFFDFF1E234}" type="parTrans" cxnId="{D7FFB526-6B23-40D8-B00F-6E65D8336E17}">
      <dgm:prSet/>
      <dgm:spPr/>
      <dgm:t>
        <a:bodyPr/>
        <a:lstStyle/>
        <a:p>
          <a:endParaRPr lang="zh-CN" altLang="en-US"/>
        </a:p>
      </dgm:t>
    </dgm:pt>
    <dgm:pt modelId="{8E11FDF0-6D2B-4A5B-9C58-156C0567FA6A}" type="sibTrans" cxnId="{D7FFB526-6B23-40D8-B00F-6E65D8336E17}">
      <dgm:prSet/>
      <dgm:spPr/>
      <dgm:t>
        <a:bodyPr/>
        <a:lstStyle/>
        <a:p>
          <a:endParaRPr lang="zh-CN" altLang="en-US"/>
        </a:p>
      </dgm:t>
    </dgm:pt>
    <dgm:pt modelId="{941D363E-E179-405F-8542-2A12C40B4F54}">
      <dgm:prSet phldrT="[文本]" custT="1"/>
      <dgm:spPr/>
      <dgm:t>
        <a:bodyPr/>
        <a:lstStyle/>
        <a:p>
          <a:r>
            <a: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rPr>
            <a:t>钉盘</a:t>
          </a:r>
        </a:p>
      </dgm:t>
    </dgm:pt>
    <dgm:pt modelId="{507F2875-0571-4098-8D68-5441A3BF8F93}" type="parTrans" cxnId="{B43860C4-A289-4852-9C9E-9E588C46E16D}">
      <dgm:prSet/>
      <dgm:spPr/>
      <dgm:t>
        <a:bodyPr/>
        <a:lstStyle/>
        <a:p>
          <a:endParaRPr lang="zh-CN" altLang="en-US"/>
        </a:p>
      </dgm:t>
    </dgm:pt>
    <dgm:pt modelId="{C7B27CE6-266A-4F01-84E7-AD4290141395}" type="sibTrans" cxnId="{B43860C4-A289-4852-9C9E-9E588C46E16D}">
      <dgm:prSet/>
      <dgm:spPr/>
      <dgm:t>
        <a:bodyPr/>
        <a:lstStyle/>
        <a:p>
          <a:endParaRPr lang="zh-CN" altLang="en-US"/>
        </a:p>
      </dgm:t>
    </dgm:pt>
    <dgm:pt modelId="{4E725CFA-1320-4178-80CA-66209E49BF33}">
      <dgm:prSet phldrT="[文本]" custT="1"/>
      <dgm:spPr/>
      <dgm:t>
        <a:bodyPr/>
        <a:lstStyle/>
        <a:p>
          <a:r>
            <a: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rPr>
            <a:t>教室预定</a:t>
          </a:r>
        </a:p>
      </dgm:t>
    </dgm:pt>
    <dgm:pt modelId="{DF4FA808-BDDE-48D9-B1EB-3E610509F5FE}" type="parTrans" cxnId="{3EF6FCA7-798E-47D8-9E2B-9C851A61ABBA}">
      <dgm:prSet/>
      <dgm:spPr/>
      <dgm:t>
        <a:bodyPr/>
        <a:lstStyle/>
        <a:p>
          <a:endParaRPr lang="zh-CN" altLang="en-US"/>
        </a:p>
      </dgm:t>
    </dgm:pt>
    <dgm:pt modelId="{A9DBC3A1-3D49-4984-97A7-DD8387C3B8F8}" type="sibTrans" cxnId="{3EF6FCA7-798E-47D8-9E2B-9C851A61ABBA}">
      <dgm:prSet/>
      <dgm:spPr/>
      <dgm:t>
        <a:bodyPr/>
        <a:lstStyle/>
        <a:p>
          <a:endParaRPr lang="zh-CN" altLang="en-US"/>
        </a:p>
      </dgm:t>
    </dgm:pt>
    <dgm:pt modelId="{76ACB288-2FCE-4903-AC3C-82C2E859C4AE}" type="pres">
      <dgm:prSet presAssocID="{003CCAE2-9D6F-4675-95B7-B6791A463E8F}" presName="Name0" presStyleCnt="0">
        <dgm:presLayoutVars>
          <dgm:dir/>
          <dgm:resizeHandles val="exact"/>
        </dgm:presLayoutVars>
      </dgm:prSet>
      <dgm:spPr/>
    </dgm:pt>
    <dgm:pt modelId="{79BF705D-BB1E-4FAD-A621-8F52A0BD51F1}" type="pres">
      <dgm:prSet presAssocID="{DDDD55CE-23D1-4B4A-932F-6263C088D90F}" presName="node" presStyleLbl="node1" presStyleIdx="0" presStyleCnt="5">
        <dgm:presLayoutVars>
          <dgm:bulletEnabled val="1"/>
        </dgm:presLayoutVars>
      </dgm:prSet>
      <dgm:spPr/>
    </dgm:pt>
    <dgm:pt modelId="{54C80C5D-5EA5-45CF-9B2B-B88AB204792F}" type="pres">
      <dgm:prSet presAssocID="{B0A73914-DE46-4163-B60C-E267073AA7A2}" presName="sibTrans" presStyleLbl="sibTrans2D1" presStyleIdx="0" presStyleCnt="4"/>
      <dgm:spPr/>
    </dgm:pt>
    <dgm:pt modelId="{CC082695-B0AB-45D3-8FA1-990C927CEDEF}" type="pres">
      <dgm:prSet presAssocID="{B0A73914-DE46-4163-B60C-E267073AA7A2}" presName="connectorText" presStyleLbl="sibTrans2D1" presStyleIdx="0" presStyleCnt="4"/>
      <dgm:spPr/>
    </dgm:pt>
    <dgm:pt modelId="{E032AC74-A6EF-4247-9C71-78BB8D581ECE}" type="pres">
      <dgm:prSet presAssocID="{F0486E4A-2552-4EB9-921C-53A36F51F178}" presName="node" presStyleLbl="node1" presStyleIdx="1" presStyleCnt="5">
        <dgm:presLayoutVars>
          <dgm:bulletEnabled val="1"/>
        </dgm:presLayoutVars>
      </dgm:prSet>
      <dgm:spPr/>
    </dgm:pt>
    <dgm:pt modelId="{859E3762-BFFD-4FD4-96D0-6C3B5C923BA9}" type="pres">
      <dgm:prSet presAssocID="{AC46D72D-B98F-4BA7-B24E-5BF8EA6E9125}" presName="sibTrans" presStyleLbl="sibTrans2D1" presStyleIdx="1" presStyleCnt="4"/>
      <dgm:spPr/>
    </dgm:pt>
    <dgm:pt modelId="{E982ED45-C057-4104-9F45-1B88D97BA725}" type="pres">
      <dgm:prSet presAssocID="{AC46D72D-B98F-4BA7-B24E-5BF8EA6E9125}" presName="connectorText" presStyleLbl="sibTrans2D1" presStyleIdx="1" presStyleCnt="4"/>
      <dgm:spPr/>
    </dgm:pt>
    <dgm:pt modelId="{41B861B8-8A5C-42FE-A2AD-94E928068CE4}" type="pres">
      <dgm:prSet presAssocID="{4E725CFA-1320-4178-80CA-66209E49BF33}" presName="node" presStyleLbl="node1" presStyleIdx="2" presStyleCnt="5">
        <dgm:presLayoutVars>
          <dgm:bulletEnabled val="1"/>
        </dgm:presLayoutVars>
      </dgm:prSet>
      <dgm:spPr/>
    </dgm:pt>
    <dgm:pt modelId="{CF55D486-D249-4A1A-BD1F-C9E2B13E3CA1}" type="pres">
      <dgm:prSet presAssocID="{A9DBC3A1-3D49-4984-97A7-DD8387C3B8F8}" presName="sibTrans" presStyleLbl="sibTrans2D1" presStyleIdx="2" presStyleCnt="4"/>
      <dgm:spPr/>
    </dgm:pt>
    <dgm:pt modelId="{AF0ED0A3-9E7B-4160-8FC0-C9EE24F953EA}" type="pres">
      <dgm:prSet presAssocID="{A9DBC3A1-3D49-4984-97A7-DD8387C3B8F8}" presName="connectorText" presStyleLbl="sibTrans2D1" presStyleIdx="2" presStyleCnt="4"/>
      <dgm:spPr/>
    </dgm:pt>
    <dgm:pt modelId="{BB9A540A-18DC-484C-8D77-FA642B4F3667}" type="pres">
      <dgm:prSet presAssocID="{EBA16C77-A806-4E18-98E6-6866708B4034}" presName="node" presStyleLbl="node1" presStyleIdx="3" presStyleCnt="5">
        <dgm:presLayoutVars>
          <dgm:bulletEnabled val="1"/>
        </dgm:presLayoutVars>
      </dgm:prSet>
      <dgm:spPr/>
    </dgm:pt>
    <dgm:pt modelId="{031E9051-446C-426E-97E7-83354D42CF8B}" type="pres">
      <dgm:prSet presAssocID="{8E11FDF0-6D2B-4A5B-9C58-156C0567FA6A}" presName="sibTrans" presStyleLbl="sibTrans2D1" presStyleIdx="3" presStyleCnt="4"/>
      <dgm:spPr/>
    </dgm:pt>
    <dgm:pt modelId="{3894734A-30AB-40D0-9BAC-07BB6B877FDF}" type="pres">
      <dgm:prSet presAssocID="{8E11FDF0-6D2B-4A5B-9C58-156C0567FA6A}" presName="connectorText" presStyleLbl="sibTrans2D1" presStyleIdx="3" presStyleCnt="4"/>
      <dgm:spPr/>
    </dgm:pt>
    <dgm:pt modelId="{EC65597C-3904-4185-A544-2BA2EE068037}" type="pres">
      <dgm:prSet presAssocID="{941D363E-E179-405F-8542-2A12C40B4F54}" presName="node" presStyleLbl="node1" presStyleIdx="4" presStyleCnt="5">
        <dgm:presLayoutVars>
          <dgm:bulletEnabled val="1"/>
        </dgm:presLayoutVars>
      </dgm:prSet>
      <dgm:spPr/>
    </dgm:pt>
  </dgm:ptLst>
  <dgm:cxnLst>
    <dgm:cxn modelId="{F3B66E01-FDD7-431D-B31F-4D16FFDB0B55}" type="presOf" srcId="{8E11FDF0-6D2B-4A5B-9C58-156C0567FA6A}" destId="{3894734A-30AB-40D0-9BAC-07BB6B877FDF}" srcOrd="1" destOrd="0" presId="urn:microsoft.com/office/officeart/2005/8/layout/process1"/>
    <dgm:cxn modelId="{00681A10-4D99-4945-BED3-57BEAA771C77}" type="presOf" srcId="{4E725CFA-1320-4178-80CA-66209E49BF33}" destId="{41B861B8-8A5C-42FE-A2AD-94E928068CE4}" srcOrd="0" destOrd="0" presId="urn:microsoft.com/office/officeart/2005/8/layout/process1"/>
    <dgm:cxn modelId="{E0418F1C-B445-4052-A202-4F33223D0AD1}" type="presOf" srcId="{B0A73914-DE46-4163-B60C-E267073AA7A2}" destId="{CC082695-B0AB-45D3-8FA1-990C927CEDEF}" srcOrd="1" destOrd="0" presId="urn:microsoft.com/office/officeart/2005/8/layout/process1"/>
    <dgm:cxn modelId="{D7FFB526-6B23-40D8-B00F-6E65D8336E17}" srcId="{003CCAE2-9D6F-4675-95B7-B6791A463E8F}" destId="{EBA16C77-A806-4E18-98E6-6866708B4034}" srcOrd="3" destOrd="0" parTransId="{85F6D8EC-84C4-40D0-B43F-6BFFDFF1E234}" sibTransId="{8E11FDF0-6D2B-4A5B-9C58-156C0567FA6A}"/>
    <dgm:cxn modelId="{BF0A1727-AF19-4316-B125-071662709865}" srcId="{003CCAE2-9D6F-4675-95B7-B6791A463E8F}" destId="{F0486E4A-2552-4EB9-921C-53A36F51F178}" srcOrd="1" destOrd="0" parTransId="{824CBF25-760D-4531-B2C2-F8CB66F362CF}" sibTransId="{AC46D72D-B98F-4BA7-B24E-5BF8EA6E9125}"/>
    <dgm:cxn modelId="{DF66E627-B86E-4FB2-834B-8929B945CE79}" type="presOf" srcId="{003CCAE2-9D6F-4675-95B7-B6791A463E8F}" destId="{76ACB288-2FCE-4903-AC3C-82C2E859C4AE}" srcOrd="0" destOrd="0" presId="urn:microsoft.com/office/officeart/2005/8/layout/process1"/>
    <dgm:cxn modelId="{7E444D5D-42D5-4582-BCBD-96AF5AE83FCB}" type="presOf" srcId="{F0486E4A-2552-4EB9-921C-53A36F51F178}" destId="{E032AC74-A6EF-4247-9C71-78BB8D581ECE}" srcOrd="0" destOrd="0" presId="urn:microsoft.com/office/officeart/2005/8/layout/process1"/>
    <dgm:cxn modelId="{EDBF0B65-DAF2-4D5E-925A-FA178C45996D}" type="presOf" srcId="{A9DBC3A1-3D49-4984-97A7-DD8387C3B8F8}" destId="{AF0ED0A3-9E7B-4160-8FC0-C9EE24F953EA}" srcOrd="1" destOrd="0" presId="urn:microsoft.com/office/officeart/2005/8/layout/process1"/>
    <dgm:cxn modelId="{AD9A727D-0FA5-4376-A73B-374952C8DD0A}" type="presOf" srcId="{941D363E-E179-405F-8542-2A12C40B4F54}" destId="{EC65597C-3904-4185-A544-2BA2EE068037}" srcOrd="0" destOrd="0" presId="urn:microsoft.com/office/officeart/2005/8/layout/process1"/>
    <dgm:cxn modelId="{125F089E-0C29-49B2-B1AA-88AB51F3F50F}" type="presOf" srcId="{8E11FDF0-6D2B-4A5B-9C58-156C0567FA6A}" destId="{031E9051-446C-426E-97E7-83354D42CF8B}" srcOrd="0" destOrd="0" presId="urn:microsoft.com/office/officeart/2005/8/layout/process1"/>
    <dgm:cxn modelId="{3EF6FCA7-798E-47D8-9E2B-9C851A61ABBA}" srcId="{003CCAE2-9D6F-4675-95B7-B6791A463E8F}" destId="{4E725CFA-1320-4178-80CA-66209E49BF33}" srcOrd="2" destOrd="0" parTransId="{DF4FA808-BDDE-48D9-B1EB-3E610509F5FE}" sibTransId="{A9DBC3A1-3D49-4984-97A7-DD8387C3B8F8}"/>
    <dgm:cxn modelId="{302D5CAC-0AF2-4087-BDF0-878586030DB9}" type="presOf" srcId="{AC46D72D-B98F-4BA7-B24E-5BF8EA6E9125}" destId="{E982ED45-C057-4104-9F45-1B88D97BA725}" srcOrd="1" destOrd="0" presId="urn:microsoft.com/office/officeart/2005/8/layout/process1"/>
    <dgm:cxn modelId="{B43860C4-A289-4852-9C9E-9E588C46E16D}" srcId="{003CCAE2-9D6F-4675-95B7-B6791A463E8F}" destId="{941D363E-E179-405F-8542-2A12C40B4F54}" srcOrd="4" destOrd="0" parTransId="{507F2875-0571-4098-8D68-5441A3BF8F93}" sibTransId="{C7B27CE6-266A-4F01-84E7-AD4290141395}"/>
    <dgm:cxn modelId="{E97719C7-776A-4955-8E67-454EAAA77696}" type="presOf" srcId="{B0A73914-DE46-4163-B60C-E267073AA7A2}" destId="{54C80C5D-5EA5-45CF-9B2B-B88AB204792F}" srcOrd="0" destOrd="0" presId="urn:microsoft.com/office/officeart/2005/8/layout/process1"/>
    <dgm:cxn modelId="{663213CA-E043-4301-8F88-89A1CA3FE88B}" srcId="{003CCAE2-9D6F-4675-95B7-B6791A463E8F}" destId="{DDDD55CE-23D1-4B4A-932F-6263C088D90F}" srcOrd="0" destOrd="0" parTransId="{F2323E0E-DC46-4ADC-A0D2-0AE3E89F5C5E}" sibTransId="{B0A73914-DE46-4163-B60C-E267073AA7A2}"/>
    <dgm:cxn modelId="{BBDDDCD7-1876-4061-BE59-773E37EA4CD9}" type="presOf" srcId="{EBA16C77-A806-4E18-98E6-6866708B4034}" destId="{BB9A540A-18DC-484C-8D77-FA642B4F3667}" srcOrd="0" destOrd="0" presId="urn:microsoft.com/office/officeart/2005/8/layout/process1"/>
    <dgm:cxn modelId="{D6394EE6-A436-4BE1-BCC5-02215BA8B1A1}" type="presOf" srcId="{DDDD55CE-23D1-4B4A-932F-6263C088D90F}" destId="{79BF705D-BB1E-4FAD-A621-8F52A0BD51F1}" srcOrd="0" destOrd="0" presId="urn:microsoft.com/office/officeart/2005/8/layout/process1"/>
    <dgm:cxn modelId="{33ED0DED-A097-47DA-BDDA-FF315DDEA181}" type="presOf" srcId="{A9DBC3A1-3D49-4984-97A7-DD8387C3B8F8}" destId="{CF55D486-D249-4A1A-BD1F-C9E2B13E3CA1}" srcOrd="0" destOrd="0" presId="urn:microsoft.com/office/officeart/2005/8/layout/process1"/>
    <dgm:cxn modelId="{1DE47AF0-FA59-495F-B227-20AB832B1519}" type="presOf" srcId="{AC46D72D-B98F-4BA7-B24E-5BF8EA6E9125}" destId="{859E3762-BFFD-4FD4-96D0-6C3B5C923BA9}" srcOrd="0" destOrd="0" presId="urn:microsoft.com/office/officeart/2005/8/layout/process1"/>
    <dgm:cxn modelId="{F25E20E1-426B-41D3-8BB1-3A22794C660C}" type="presParOf" srcId="{76ACB288-2FCE-4903-AC3C-82C2E859C4AE}" destId="{79BF705D-BB1E-4FAD-A621-8F52A0BD51F1}" srcOrd="0" destOrd="0" presId="urn:microsoft.com/office/officeart/2005/8/layout/process1"/>
    <dgm:cxn modelId="{D5CF8504-3253-4680-B0ED-41D14106DF25}" type="presParOf" srcId="{76ACB288-2FCE-4903-AC3C-82C2E859C4AE}" destId="{54C80C5D-5EA5-45CF-9B2B-B88AB204792F}" srcOrd="1" destOrd="0" presId="urn:microsoft.com/office/officeart/2005/8/layout/process1"/>
    <dgm:cxn modelId="{3AA73E0A-B0CD-4747-B02F-2FD705B068AA}" type="presParOf" srcId="{54C80C5D-5EA5-45CF-9B2B-B88AB204792F}" destId="{CC082695-B0AB-45D3-8FA1-990C927CEDEF}" srcOrd="0" destOrd="0" presId="urn:microsoft.com/office/officeart/2005/8/layout/process1"/>
    <dgm:cxn modelId="{DC3C7651-E9A1-4757-BE38-AA23125E02C9}" type="presParOf" srcId="{76ACB288-2FCE-4903-AC3C-82C2E859C4AE}" destId="{E032AC74-A6EF-4247-9C71-78BB8D581ECE}" srcOrd="2" destOrd="0" presId="urn:microsoft.com/office/officeart/2005/8/layout/process1"/>
    <dgm:cxn modelId="{9BD7C01F-BEBB-4B8C-A999-4F21A550D9EB}" type="presParOf" srcId="{76ACB288-2FCE-4903-AC3C-82C2E859C4AE}" destId="{859E3762-BFFD-4FD4-96D0-6C3B5C923BA9}" srcOrd="3" destOrd="0" presId="urn:microsoft.com/office/officeart/2005/8/layout/process1"/>
    <dgm:cxn modelId="{7FED58E2-E18D-45BC-BEED-5C6883C9B8B1}" type="presParOf" srcId="{859E3762-BFFD-4FD4-96D0-6C3B5C923BA9}" destId="{E982ED45-C057-4104-9F45-1B88D97BA725}" srcOrd="0" destOrd="0" presId="urn:microsoft.com/office/officeart/2005/8/layout/process1"/>
    <dgm:cxn modelId="{62A15592-5CA1-496A-AD3B-14D1C8E79121}" type="presParOf" srcId="{76ACB288-2FCE-4903-AC3C-82C2E859C4AE}" destId="{41B861B8-8A5C-42FE-A2AD-94E928068CE4}" srcOrd="4" destOrd="0" presId="urn:microsoft.com/office/officeart/2005/8/layout/process1"/>
    <dgm:cxn modelId="{38ADFD5C-0282-45D9-BE25-19A3F70DF1BF}" type="presParOf" srcId="{76ACB288-2FCE-4903-AC3C-82C2E859C4AE}" destId="{CF55D486-D249-4A1A-BD1F-C9E2B13E3CA1}" srcOrd="5" destOrd="0" presId="urn:microsoft.com/office/officeart/2005/8/layout/process1"/>
    <dgm:cxn modelId="{8B0E5134-7452-4F0F-9C6B-BF20D63E40E2}" type="presParOf" srcId="{CF55D486-D249-4A1A-BD1F-C9E2B13E3CA1}" destId="{AF0ED0A3-9E7B-4160-8FC0-C9EE24F953EA}" srcOrd="0" destOrd="0" presId="urn:microsoft.com/office/officeart/2005/8/layout/process1"/>
    <dgm:cxn modelId="{1B5A34D5-B514-47F8-989C-E1D1A3836010}" type="presParOf" srcId="{76ACB288-2FCE-4903-AC3C-82C2E859C4AE}" destId="{BB9A540A-18DC-484C-8D77-FA642B4F3667}" srcOrd="6" destOrd="0" presId="urn:microsoft.com/office/officeart/2005/8/layout/process1"/>
    <dgm:cxn modelId="{BCA04C5F-F4D8-4B49-8EAB-76869005C9D7}" type="presParOf" srcId="{76ACB288-2FCE-4903-AC3C-82C2E859C4AE}" destId="{031E9051-446C-426E-97E7-83354D42CF8B}" srcOrd="7" destOrd="0" presId="urn:microsoft.com/office/officeart/2005/8/layout/process1"/>
    <dgm:cxn modelId="{DC20E210-1015-4B0F-BBC4-504DBFD0EFF3}" type="presParOf" srcId="{031E9051-446C-426E-97E7-83354D42CF8B}" destId="{3894734A-30AB-40D0-9BAC-07BB6B877FDF}" srcOrd="0" destOrd="0" presId="urn:microsoft.com/office/officeart/2005/8/layout/process1"/>
    <dgm:cxn modelId="{4215ED21-163B-49D4-860A-E686A3C4CD95}" type="presParOf" srcId="{76ACB288-2FCE-4903-AC3C-82C2E859C4AE}" destId="{EC65597C-3904-4185-A544-2BA2EE068037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D70A68A-4126-41B7-BA21-70C0FB97A730}" type="doc">
      <dgm:prSet loTypeId="urn:microsoft.com/office/officeart/2009/3/layout/StepUp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E29508BF-73C7-40E7-A61B-0358F4B39403}">
      <dgm:prSet phldrT="[文本]"/>
      <dgm:spPr/>
      <dgm:t>
        <a:bodyPr/>
        <a:lstStyle/>
        <a:p>
          <a:r>
            <a: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短信 电话</a:t>
          </a:r>
        </a:p>
      </dgm:t>
    </dgm:pt>
    <dgm:pt modelId="{16C9FF77-83C6-4312-9D61-10CD2C884883}" type="parTrans" cxnId="{CBDA7243-4763-4B26-B62C-7553ED08A781}">
      <dgm:prSet/>
      <dgm:spPr/>
      <dgm:t>
        <a:bodyPr/>
        <a:lstStyle/>
        <a:p>
          <a:endParaRPr lang="zh-CN" altLang="en-US"/>
        </a:p>
      </dgm:t>
    </dgm:pt>
    <dgm:pt modelId="{0BC060AE-2B7D-4B2C-9269-307B17D6FBD8}" type="sibTrans" cxnId="{CBDA7243-4763-4B26-B62C-7553ED08A781}">
      <dgm:prSet/>
      <dgm:spPr/>
      <dgm:t>
        <a:bodyPr/>
        <a:lstStyle/>
        <a:p>
          <a:endParaRPr lang="zh-CN" altLang="en-US"/>
        </a:p>
      </dgm:t>
    </dgm:pt>
    <dgm:pt modelId="{E921D80D-2BB0-4B28-8EE3-4D6A70D72FAC}">
      <dgm:prSet phldrT="[文本]"/>
      <dgm:spPr/>
      <dgm:t>
        <a:bodyPr/>
        <a:lstStyle/>
        <a:p>
          <a:r>
            <a: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QQ+ </a:t>
          </a:r>
          <a:r>
            <a: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微信</a:t>
          </a:r>
        </a:p>
      </dgm:t>
    </dgm:pt>
    <dgm:pt modelId="{01F184D5-C0B1-46C2-990D-7E0F59C1189F}" type="parTrans" cxnId="{5096D91B-43C2-45BB-B9A7-2881A43AAF73}">
      <dgm:prSet/>
      <dgm:spPr/>
      <dgm:t>
        <a:bodyPr/>
        <a:lstStyle/>
        <a:p>
          <a:endParaRPr lang="zh-CN" altLang="en-US"/>
        </a:p>
      </dgm:t>
    </dgm:pt>
    <dgm:pt modelId="{363B8BE0-EF69-4AA6-9379-DC9FBF07CBC8}" type="sibTrans" cxnId="{5096D91B-43C2-45BB-B9A7-2881A43AAF73}">
      <dgm:prSet/>
      <dgm:spPr/>
      <dgm:t>
        <a:bodyPr/>
        <a:lstStyle/>
        <a:p>
          <a:endParaRPr lang="zh-CN" altLang="en-US"/>
        </a:p>
      </dgm:t>
    </dgm:pt>
    <dgm:pt modelId="{048BD039-54DD-461B-873B-3981AEA3E643}">
      <dgm:prSet phldrT="[文本]"/>
      <dgm:spPr/>
      <dgm:t>
        <a:bodyPr/>
        <a:lstStyle/>
        <a:p>
          <a:r>
            <a: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钉钉</a:t>
          </a:r>
        </a:p>
      </dgm:t>
    </dgm:pt>
    <dgm:pt modelId="{40642066-215D-4DE2-AD15-2F6551AA334C}" type="parTrans" cxnId="{1DEC9FCC-520B-428C-98CE-46CB37618E68}">
      <dgm:prSet/>
      <dgm:spPr/>
      <dgm:t>
        <a:bodyPr/>
        <a:lstStyle/>
        <a:p>
          <a:endParaRPr lang="zh-CN" altLang="en-US"/>
        </a:p>
      </dgm:t>
    </dgm:pt>
    <dgm:pt modelId="{278F4D54-923B-426B-9A26-50A105F1F96C}" type="sibTrans" cxnId="{1DEC9FCC-520B-428C-98CE-46CB37618E68}">
      <dgm:prSet/>
      <dgm:spPr/>
      <dgm:t>
        <a:bodyPr/>
        <a:lstStyle/>
        <a:p>
          <a:endParaRPr lang="zh-CN" altLang="en-US"/>
        </a:p>
      </dgm:t>
    </dgm:pt>
    <dgm:pt modelId="{7FF68C50-D856-453B-87ED-E84FEDC26DAB}">
      <dgm:prSet phldrT="[文本]"/>
      <dgm:spPr/>
      <dgm:t>
        <a:bodyPr/>
        <a:lstStyle/>
        <a:p>
          <a:r>
            <a: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娱乐</a:t>
          </a:r>
          <a:r>
            <a: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+</a:t>
          </a:r>
          <a:r>
            <a: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工作</a:t>
          </a:r>
        </a:p>
      </dgm:t>
    </dgm:pt>
    <dgm:pt modelId="{41A2C01F-EDFF-4D43-9DA4-A6679634063E}" type="parTrans" cxnId="{3BE19912-1E42-488E-A30F-68B27C7C1999}">
      <dgm:prSet/>
      <dgm:spPr/>
      <dgm:t>
        <a:bodyPr/>
        <a:lstStyle/>
        <a:p>
          <a:endParaRPr lang="zh-CN" altLang="en-US"/>
        </a:p>
      </dgm:t>
    </dgm:pt>
    <dgm:pt modelId="{CDFC217D-D57D-45B5-B2AC-7FFA453858D3}" type="sibTrans" cxnId="{3BE19912-1E42-488E-A30F-68B27C7C1999}">
      <dgm:prSet/>
      <dgm:spPr/>
      <dgm:t>
        <a:bodyPr/>
        <a:lstStyle/>
        <a:p>
          <a:endParaRPr lang="zh-CN" altLang="en-US"/>
        </a:p>
      </dgm:t>
    </dgm:pt>
    <dgm:pt modelId="{6D1B7A0D-D8F1-4F72-A070-2F1955501410}">
      <dgm:prSet phldrT="[文本]"/>
      <dgm:spPr/>
      <dgm:t>
        <a:bodyPr/>
        <a:lstStyle/>
        <a:p>
          <a:r>
            <a: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文件</a:t>
          </a:r>
          <a:r>
            <a: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+</a:t>
          </a:r>
          <a:r>
            <a: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信息</a:t>
          </a:r>
        </a:p>
      </dgm:t>
    </dgm:pt>
    <dgm:pt modelId="{B44D8D90-1B6A-4C32-91B1-C4D897E6E344}" type="parTrans" cxnId="{5D42938E-6935-4293-8849-09041371AC78}">
      <dgm:prSet/>
      <dgm:spPr/>
      <dgm:t>
        <a:bodyPr/>
        <a:lstStyle/>
        <a:p>
          <a:endParaRPr lang="zh-CN" altLang="en-US"/>
        </a:p>
      </dgm:t>
    </dgm:pt>
    <dgm:pt modelId="{B8B7491C-3752-472E-9EF0-D8A631F92857}" type="sibTrans" cxnId="{5D42938E-6935-4293-8849-09041371AC78}">
      <dgm:prSet/>
      <dgm:spPr/>
      <dgm:t>
        <a:bodyPr/>
        <a:lstStyle/>
        <a:p>
          <a:endParaRPr lang="zh-CN" altLang="en-US"/>
        </a:p>
      </dgm:t>
    </dgm:pt>
    <dgm:pt modelId="{D8B2F3AF-229C-4522-A5D3-30B24DDF3BF1}">
      <dgm:prSet phldrT="[文本]"/>
      <dgm:spPr/>
      <dgm:t>
        <a:bodyPr/>
        <a:lstStyle/>
        <a:p>
          <a:r>
            <a: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费用</a:t>
          </a:r>
          <a:r>
            <a: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+</a:t>
          </a:r>
          <a:r>
            <a: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时间</a:t>
          </a:r>
        </a:p>
      </dgm:t>
    </dgm:pt>
    <dgm:pt modelId="{3C690C1D-6F0A-4E60-9024-3D44932FCF31}" type="parTrans" cxnId="{C75EFB7E-41A0-43E1-90E2-B3B09CAABDB4}">
      <dgm:prSet/>
      <dgm:spPr/>
      <dgm:t>
        <a:bodyPr/>
        <a:lstStyle/>
        <a:p>
          <a:endParaRPr lang="zh-CN" altLang="en-US"/>
        </a:p>
      </dgm:t>
    </dgm:pt>
    <dgm:pt modelId="{C3E3BCFF-AED3-4928-93CB-60F56437BBBB}" type="sibTrans" cxnId="{C75EFB7E-41A0-43E1-90E2-B3B09CAABDB4}">
      <dgm:prSet/>
      <dgm:spPr/>
      <dgm:t>
        <a:bodyPr/>
        <a:lstStyle/>
        <a:p>
          <a:endParaRPr lang="zh-CN" altLang="en-US"/>
        </a:p>
      </dgm:t>
    </dgm:pt>
    <dgm:pt modelId="{5538D875-B3B5-43AD-B642-F3C46A8DA26E}">
      <dgm:prSet phldrT="[文本]"/>
      <dgm:spPr/>
      <dgm:t>
        <a:bodyPr/>
        <a:lstStyle/>
        <a:p>
          <a:r>
            <a: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形态单一</a:t>
          </a:r>
        </a:p>
      </dgm:t>
    </dgm:pt>
    <dgm:pt modelId="{D80210A6-8A74-43AC-8605-0B7815F076DF}" type="parTrans" cxnId="{71E3EDB9-E338-4634-AFDD-F6A7CDBC70B3}">
      <dgm:prSet/>
      <dgm:spPr/>
      <dgm:t>
        <a:bodyPr/>
        <a:lstStyle/>
        <a:p>
          <a:endParaRPr lang="zh-CN" altLang="en-US"/>
        </a:p>
      </dgm:t>
    </dgm:pt>
    <dgm:pt modelId="{5A71D936-186B-4DBC-BE5E-858B178C22AF}" type="sibTrans" cxnId="{71E3EDB9-E338-4634-AFDD-F6A7CDBC70B3}">
      <dgm:prSet/>
      <dgm:spPr/>
      <dgm:t>
        <a:bodyPr/>
        <a:lstStyle/>
        <a:p>
          <a:endParaRPr lang="zh-CN" altLang="en-US"/>
        </a:p>
      </dgm:t>
    </dgm:pt>
    <dgm:pt modelId="{2583C72C-C299-4B05-B823-437EE8A93B74}">
      <dgm:prSet phldrT="[文本]"/>
      <dgm:spPr/>
      <dgm:t>
        <a:bodyPr/>
        <a:lstStyle/>
        <a:p>
          <a:r>
            <a: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无法确认</a:t>
          </a:r>
          <a:endParaRPr lang="zh-CN" altLang="en-US" dirty="0">
            <a:solidFill>
              <a:schemeClr val="bg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4EFFC107-C1C5-427D-AFC8-DACE0B9EA716}" type="parTrans" cxnId="{60FB5392-C179-4D98-BC7D-68B186B38C94}">
      <dgm:prSet/>
      <dgm:spPr/>
      <dgm:t>
        <a:bodyPr/>
        <a:lstStyle/>
        <a:p>
          <a:endParaRPr lang="zh-CN" altLang="en-US"/>
        </a:p>
      </dgm:t>
    </dgm:pt>
    <dgm:pt modelId="{4D0FA31D-8845-4D86-9B15-0CE9BD2D92D0}" type="sibTrans" cxnId="{60FB5392-C179-4D98-BC7D-68B186B38C94}">
      <dgm:prSet/>
      <dgm:spPr/>
      <dgm:t>
        <a:bodyPr/>
        <a:lstStyle/>
        <a:p>
          <a:endParaRPr lang="zh-CN" altLang="en-US"/>
        </a:p>
      </dgm:t>
    </dgm:pt>
    <dgm:pt modelId="{BC7F7A21-8195-438A-B09D-280C3886FA7E}">
      <dgm:prSet phldrT="[文本]"/>
      <dgm:spPr/>
      <dgm:t>
        <a:bodyPr/>
        <a:lstStyle/>
        <a:p>
          <a:r>
            <a: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无法确认</a:t>
          </a:r>
        </a:p>
      </dgm:t>
    </dgm:pt>
    <dgm:pt modelId="{4FFBC1A7-7CE0-495E-B8AF-0A9A4C70445A}" type="parTrans" cxnId="{195E9981-A9D6-4060-AA31-5EA4E7631BC8}">
      <dgm:prSet/>
      <dgm:spPr/>
      <dgm:t>
        <a:bodyPr/>
        <a:lstStyle/>
        <a:p>
          <a:endParaRPr lang="zh-CN" altLang="en-US"/>
        </a:p>
      </dgm:t>
    </dgm:pt>
    <dgm:pt modelId="{4F3FA1D3-3074-4DFD-AD25-50DA24122030}" type="sibTrans" cxnId="{195E9981-A9D6-4060-AA31-5EA4E7631BC8}">
      <dgm:prSet/>
      <dgm:spPr/>
      <dgm:t>
        <a:bodyPr/>
        <a:lstStyle/>
        <a:p>
          <a:endParaRPr lang="zh-CN" altLang="en-US"/>
        </a:p>
      </dgm:t>
    </dgm:pt>
    <dgm:pt modelId="{C79311D4-18B2-4065-AFAA-979885A97B89}">
      <dgm:prSet phldrT="[文本]"/>
      <dgm:spPr/>
      <dgm:t>
        <a:bodyPr/>
        <a:lstStyle/>
        <a:p>
          <a:r>
            <a: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信息</a:t>
          </a:r>
          <a:r>
            <a: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+</a:t>
          </a:r>
          <a:r>
            <a: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文件合一</a:t>
          </a:r>
        </a:p>
      </dgm:t>
    </dgm:pt>
    <dgm:pt modelId="{813C5785-BEB0-41E4-94B3-6FC8E1E44689}" type="parTrans" cxnId="{11FE4D1C-671B-4006-8557-981680E87735}">
      <dgm:prSet/>
      <dgm:spPr/>
      <dgm:t>
        <a:bodyPr/>
        <a:lstStyle/>
        <a:p>
          <a:endParaRPr lang="zh-CN" altLang="en-US"/>
        </a:p>
      </dgm:t>
    </dgm:pt>
    <dgm:pt modelId="{D9643A19-3D10-414E-9F4C-1750118615DC}" type="sibTrans" cxnId="{11FE4D1C-671B-4006-8557-981680E87735}">
      <dgm:prSet/>
      <dgm:spPr/>
      <dgm:t>
        <a:bodyPr/>
        <a:lstStyle/>
        <a:p>
          <a:endParaRPr lang="zh-CN" altLang="en-US"/>
        </a:p>
      </dgm:t>
    </dgm:pt>
    <dgm:pt modelId="{15114D60-75EE-4A3C-8B32-CF547ECCE95B}">
      <dgm:prSet phldrT="[文本]"/>
      <dgm:spPr/>
      <dgm:t>
        <a:bodyPr/>
        <a:lstStyle/>
        <a:p>
          <a:r>
            <a: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组织构架（不会出现有关工作的若干微信群）</a:t>
          </a:r>
        </a:p>
      </dgm:t>
    </dgm:pt>
    <dgm:pt modelId="{4DBBDC6A-BC34-4944-A6AD-F291A3560CF9}" type="parTrans" cxnId="{23A75812-B651-4D28-91AD-75D7BE9023AE}">
      <dgm:prSet/>
      <dgm:spPr/>
      <dgm:t>
        <a:bodyPr/>
        <a:lstStyle/>
        <a:p>
          <a:endParaRPr lang="zh-CN" altLang="en-US"/>
        </a:p>
      </dgm:t>
    </dgm:pt>
    <dgm:pt modelId="{C5F109D4-2CEE-4374-B3F7-1AB7FB0639F8}" type="sibTrans" cxnId="{23A75812-B651-4D28-91AD-75D7BE9023AE}">
      <dgm:prSet/>
      <dgm:spPr/>
      <dgm:t>
        <a:bodyPr/>
        <a:lstStyle/>
        <a:p>
          <a:endParaRPr lang="zh-CN" altLang="en-US"/>
        </a:p>
      </dgm:t>
    </dgm:pt>
    <dgm:pt modelId="{4CB83409-F06D-4FCA-B19D-F5A9C89474D6}">
      <dgm:prSet phldrT="[文本]"/>
      <dgm:spPr/>
      <dgm:t>
        <a:bodyPr/>
        <a:lstStyle/>
        <a:p>
          <a:r>
            <a: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可以确认信息</a:t>
          </a:r>
        </a:p>
      </dgm:t>
    </dgm:pt>
    <dgm:pt modelId="{43AB44BF-EBE1-4958-9FCF-35403B4BAF00}" type="parTrans" cxnId="{5618E1C3-FA9C-4284-AA9F-949D721D9FD6}">
      <dgm:prSet/>
      <dgm:spPr/>
      <dgm:t>
        <a:bodyPr/>
        <a:lstStyle/>
        <a:p>
          <a:endParaRPr lang="zh-CN" altLang="en-US"/>
        </a:p>
      </dgm:t>
    </dgm:pt>
    <dgm:pt modelId="{93514A2F-8FF5-440E-A5B9-DB80B19CCD64}" type="sibTrans" cxnId="{5618E1C3-FA9C-4284-AA9F-949D721D9FD6}">
      <dgm:prSet/>
      <dgm:spPr/>
      <dgm:t>
        <a:bodyPr/>
        <a:lstStyle/>
        <a:p>
          <a:endParaRPr lang="zh-CN" altLang="en-US"/>
        </a:p>
      </dgm:t>
    </dgm:pt>
    <dgm:pt modelId="{08E82478-2A8B-4465-9BEE-E87CACC38CF3}">
      <dgm:prSet phldrT="[文本]"/>
      <dgm:spPr/>
      <dgm:t>
        <a:bodyPr/>
        <a:lstStyle/>
        <a:p>
          <a:r>
            <a: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丰富拓展</a:t>
          </a:r>
        </a:p>
      </dgm:t>
    </dgm:pt>
    <dgm:pt modelId="{B56FEDF6-3DC0-4F96-9C05-AD447E4C6326}" type="parTrans" cxnId="{8880EF63-0681-4CE0-ABA2-8E17FF55816F}">
      <dgm:prSet/>
      <dgm:spPr/>
      <dgm:t>
        <a:bodyPr/>
        <a:lstStyle/>
        <a:p>
          <a:endParaRPr lang="zh-CN" altLang="en-US"/>
        </a:p>
      </dgm:t>
    </dgm:pt>
    <dgm:pt modelId="{3A827D9E-5BCA-43D2-B34B-3E6DFE785DC8}" type="sibTrans" cxnId="{8880EF63-0681-4CE0-ABA2-8E17FF55816F}">
      <dgm:prSet/>
      <dgm:spPr/>
      <dgm:t>
        <a:bodyPr/>
        <a:lstStyle/>
        <a:p>
          <a:endParaRPr lang="zh-CN" altLang="en-US"/>
        </a:p>
      </dgm:t>
    </dgm:pt>
    <dgm:pt modelId="{11AAABE5-72BA-4539-9044-B92205538822}" type="pres">
      <dgm:prSet presAssocID="{8D70A68A-4126-41B7-BA21-70C0FB97A730}" presName="rootnode" presStyleCnt="0">
        <dgm:presLayoutVars>
          <dgm:chMax/>
          <dgm:chPref/>
          <dgm:dir/>
          <dgm:animLvl val="lvl"/>
        </dgm:presLayoutVars>
      </dgm:prSet>
      <dgm:spPr/>
    </dgm:pt>
    <dgm:pt modelId="{D7328629-345F-4909-8F03-9503A9343A9D}" type="pres">
      <dgm:prSet presAssocID="{E29508BF-73C7-40E7-A61B-0358F4B39403}" presName="composite" presStyleCnt="0"/>
      <dgm:spPr/>
    </dgm:pt>
    <dgm:pt modelId="{4ACD728A-3F9F-4787-846A-ED39F7649085}" type="pres">
      <dgm:prSet presAssocID="{E29508BF-73C7-40E7-A61B-0358F4B39403}" presName="LShape" presStyleLbl="alignNode1" presStyleIdx="0" presStyleCnt="5"/>
      <dgm:spPr/>
    </dgm:pt>
    <dgm:pt modelId="{9B3B4554-0233-4C0B-AF71-FB3C46CFAFBA}" type="pres">
      <dgm:prSet presAssocID="{E29508BF-73C7-40E7-A61B-0358F4B39403}" presName="ParentText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6596DB63-CE48-46C5-91F0-29CDF7E27AE8}" type="pres">
      <dgm:prSet presAssocID="{E29508BF-73C7-40E7-A61B-0358F4B39403}" presName="Triangle" presStyleLbl="alignNode1" presStyleIdx="1" presStyleCnt="5"/>
      <dgm:spPr/>
    </dgm:pt>
    <dgm:pt modelId="{E7AD0620-21ED-4F44-8689-219B4E77ECAF}" type="pres">
      <dgm:prSet presAssocID="{0BC060AE-2B7D-4B2C-9269-307B17D6FBD8}" presName="sibTrans" presStyleCnt="0"/>
      <dgm:spPr/>
    </dgm:pt>
    <dgm:pt modelId="{070FE250-1D7B-472C-9A85-B79546EB2817}" type="pres">
      <dgm:prSet presAssocID="{0BC060AE-2B7D-4B2C-9269-307B17D6FBD8}" presName="space" presStyleCnt="0"/>
      <dgm:spPr/>
    </dgm:pt>
    <dgm:pt modelId="{CDE355D9-3BF9-4248-B40E-BDCBD932A49D}" type="pres">
      <dgm:prSet presAssocID="{E921D80D-2BB0-4B28-8EE3-4D6A70D72FAC}" presName="composite" presStyleCnt="0"/>
      <dgm:spPr/>
    </dgm:pt>
    <dgm:pt modelId="{5A81EB09-7BA3-4BD1-86BB-2ABE16818BB6}" type="pres">
      <dgm:prSet presAssocID="{E921D80D-2BB0-4B28-8EE3-4D6A70D72FAC}" presName="LShape" presStyleLbl="alignNode1" presStyleIdx="2" presStyleCnt="5"/>
      <dgm:spPr/>
    </dgm:pt>
    <dgm:pt modelId="{3CC60165-D624-461F-B911-8200A93C1060}" type="pres">
      <dgm:prSet presAssocID="{E921D80D-2BB0-4B28-8EE3-4D6A70D72FAC}" presName="ParentText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52B41080-39ED-40EB-B359-12D489ED72D2}" type="pres">
      <dgm:prSet presAssocID="{E921D80D-2BB0-4B28-8EE3-4D6A70D72FAC}" presName="Triangle" presStyleLbl="alignNode1" presStyleIdx="3" presStyleCnt="5"/>
      <dgm:spPr/>
    </dgm:pt>
    <dgm:pt modelId="{1F1CBFA4-6782-4E62-A32B-526D6B01F842}" type="pres">
      <dgm:prSet presAssocID="{363B8BE0-EF69-4AA6-9379-DC9FBF07CBC8}" presName="sibTrans" presStyleCnt="0"/>
      <dgm:spPr/>
    </dgm:pt>
    <dgm:pt modelId="{F5DF412F-678B-43F8-924E-F4191BABDE37}" type="pres">
      <dgm:prSet presAssocID="{363B8BE0-EF69-4AA6-9379-DC9FBF07CBC8}" presName="space" presStyleCnt="0"/>
      <dgm:spPr/>
    </dgm:pt>
    <dgm:pt modelId="{6DA4E196-5519-4314-914F-74944557E49F}" type="pres">
      <dgm:prSet presAssocID="{048BD039-54DD-461B-873B-3981AEA3E643}" presName="composite" presStyleCnt="0"/>
      <dgm:spPr/>
    </dgm:pt>
    <dgm:pt modelId="{C397A1AC-3837-4539-BA83-4631F950519A}" type="pres">
      <dgm:prSet presAssocID="{048BD039-54DD-461B-873B-3981AEA3E643}" presName="LShape" presStyleLbl="alignNode1" presStyleIdx="4" presStyleCnt="5"/>
      <dgm:spPr/>
    </dgm:pt>
    <dgm:pt modelId="{2D61A524-E837-4B90-A3F5-1727A416F124}" type="pres">
      <dgm:prSet presAssocID="{048BD039-54DD-461B-873B-3981AEA3E643}" presName="ParentText" presStyleLbl="revTx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E2D6100B-BF3E-438F-BC3D-A46CA4F3B31E}" type="presOf" srcId="{048BD039-54DD-461B-873B-3981AEA3E643}" destId="{2D61A524-E837-4B90-A3F5-1727A416F124}" srcOrd="0" destOrd="0" presId="urn:microsoft.com/office/officeart/2009/3/layout/StepUpProcess"/>
    <dgm:cxn modelId="{23A75812-B651-4D28-91AD-75D7BE9023AE}" srcId="{048BD039-54DD-461B-873B-3981AEA3E643}" destId="{15114D60-75EE-4A3C-8B32-CF547ECCE95B}" srcOrd="1" destOrd="0" parTransId="{4DBBDC6A-BC34-4944-A6AD-F291A3560CF9}" sibTransId="{C5F109D4-2CEE-4374-B3F7-1AB7FB0639F8}"/>
    <dgm:cxn modelId="{3BE19912-1E42-488E-A30F-68B27C7C1999}" srcId="{E921D80D-2BB0-4B28-8EE3-4D6A70D72FAC}" destId="{7FF68C50-D856-453B-87ED-E84FEDC26DAB}" srcOrd="1" destOrd="0" parTransId="{41A2C01F-EDFF-4D43-9DA4-A6679634063E}" sibTransId="{CDFC217D-D57D-45B5-B2AC-7FFA453858D3}"/>
    <dgm:cxn modelId="{5096D91B-43C2-45BB-B9A7-2881A43AAF73}" srcId="{8D70A68A-4126-41B7-BA21-70C0FB97A730}" destId="{E921D80D-2BB0-4B28-8EE3-4D6A70D72FAC}" srcOrd="1" destOrd="0" parTransId="{01F184D5-C0B1-46C2-990D-7E0F59C1189F}" sibTransId="{363B8BE0-EF69-4AA6-9379-DC9FBF07CBC8}"/>
    <dgm:cxn modelId="{11FE4D1C-671B-4006-8557-981680E87735}" srcId="{048BD039-54DD-461B-873B-3981AEA3E643}" destId="{C79311D4-18B2-4065-AFAA-979885A97B89}" srcOrd="0" destOrd="0" parTransId="{813C5785-BEB0-41E4-94B3-6FC8E1E44689}" sibTransId="{D9643A19-3D10-414E-9F4C-1750118615DC}"/>
    <dgm:cxn modelId="{56D4E121-2D56-448D-AD65-06A2AA32526A}" type="presOf" srcId="{C79311D4-18B2-4065-AFAA-979885A97B89}" destId="{2D61A524-E837-4B90-A3F5-1727A416F124}" srcOrd="0" destOrd="1" presId="urn:microsoft.com/office/officeart/2009/3/layout/StepUpProcess"/>
    <dgm:cxn modelId="{CBDA7243-4763-4B26-B62C-7553ED08A781}" srcId="{8D70A68A-4126-41B7-BA21-70C0FB97A730}" destId="{E29508BF-73C7-40E7-A61B-0358F4B39403}" srcOrd="0" destOrd="0" parTransId="{16C9FF77-83C6-4312-9D61-10CD2C884883}" sibTransId="{0BC060AE-2B7D-4B2C-9269-307B17D6FBD8}"/>
    <dgm:cxn modelId="{8880EF63-0681-4CE0-ABA2-8E17FF55816F}" srcId="{048BD039-54DD-461B-873B-3981AEA3E643}" destId="{08E82478-2A8B-4465-9BEE-E87CACC38CF3}" srcOrd="3" destOrd="0" parTransId="{B56FEDF6-3DC0-4F96-9C05-AD447E4C6326}" sibTransId="{3A827D9E-5BCA-43D2-B34B-3E6DFE785DC8}"/>
    <dgm:cxn modelId="{EA2E3156-0CA4-4A0D-9473-FEFE2D8C52B5}" type="presOf" srcId="{5538D875-B3B5-43AD-B642-F3C46A8DA26E}" destId="{9B3B4554-0233-4C0B-AF71-FB3C46CFAFBA}" srcOrd="0" destOrd="2" presId="urn:microsoft.com/office/officeart/2009/3/layout/StepUpProcess"/>
    <dgm:cxn modelId="{90E8B47C-4DA7-4263-BE8B-6933A8F9995B}" type="presOf" srcId="{08E82478-2A8B-4465-9BEE-E87CACC38CF3}" destId="{2D61A524-E837-4B90-A3F5-1727A416F124}" srcOrd="0" destOrd="4" presId="urn:microsoft.com/office/officeart/2009/3/layout/StepUpProcess"/>
    <dgm:cxn modelId="{C75EFB7E-41A0-43E1-90E2-B3B09CAABDB4}" srcId="{E29508BF-73C7-40E7-A61B-0358F4B39403}" destId="{D8B2F3AF-229C-4522-A5D3-30B24DDF3BF1}" srcOrd="0" destOrd="0" parTransId="{3C690C1D-6F0A-4E60-9024-3D44932FCF31}" sibTransId="{C3E3BCFF-AED3-4928-93CB-60F56437BBBB}"/>
    <dgm:cxn modelId="{195E9981-A9D6-4060-AA31-5EA4E7631BC8}" srcId="{E29508BF-73C7-40E7-A61B-0358F4B39403}" destId="{BC7F7A21-8195-438A-B09D-280C3886FA7E}" srcOrd="2" destOrd="0" parTransId="{4FFBC1A7-7CE0-495E-B8AF-0A9A4C70445A}" sibTransId="{4F3FA1D3-3074-4DFD-AD25-50DA24122030}"/>
    <dgm:cxn modelId="{5D42938E-6935-4293-8849-09041371AC78}" srcId="{E921D80D-2BB0-4B28-8EE3-4D6A70D72FAC}" destId="{6D1B7A0D-D8F1-4F72-A070-2F1955501410}" srcOrd="0" destOrd="0" parTransId="{B44D8D90-1B6A-4C32-91B1-C4D897E6E344}" sibTransId="{B8B7491C-3752-472E-9EF0-D8A631F92857}"/>
    <dgm:cxn modelId="{60FB5392-C179-4D98-BC7D-68B186B38C94}" srcId="{E921D80D-2BB0-4B28-8EE3-4D6A70D72FAC}" destId="{2583C72C-C299-4B05-B823-437EE8A93B74}" srcOrd="2" destOrd="0" parTransId="{4EFFC107-C1C5-427D-AFC8-DACE0B9EA716}" sibTransId="{4D0FA31D-8845-4D86-9B15-0CE9BD2D92D0}"/>
    <dgm:cxn modelId="{DE76CBA7-8DB9-4CFF-8DFA-C289B50E881A}" type="presOf" srcId="{8D70A68A-4126-41B7-BA21-70C0FB97A730}" destId="{11AAABE5-72BA-4539-9044-B92205538822}" srcOrd="0" destOrd="0" presId="urn:microsoft.com/office/officeart/2009/3/layout/StepUpProcess"/>
    <dgm:cxn modelId="{18E48CAA-93A5-4B7C-8B40-7E14F8B6E2A6}" type="presOf" srcId="{BC7F7A21-8195-438A-B09D-280C3886FA7E}" destId="{9B3B4554-0233-4C0B-AF71-FB3C46CFAFBA}" srcOrd="0" destOrd="3" presId="urn:microsoft.com/office/officeart/2009/3/layout/StepUpProcess"/>
    <dgm:cxn modelId="{540F60AF-428D-4A30-994A-E8F6844BBF12}" type="presOf" srcId="{4CB83409-F06D-4FCA-B19D-F5A9C89474D6}" destId="{2D61A524-E837-4B90-A3F5-1727A416F124}" srcOrd="0" destOrd="3" presId="urn:microsoft.com/office/officeart/2009/3/layout/StepUpProcess"/>
    <dgm:cxn modelId="{71E3EDB9-E338-4634-AFDD-F6A7CDBC70B3}" srcId="{E29508BF-73C7-40E7-A61B-0358F4B39403}" destId="{5538D875-B3B5-43AD-B642-F3C46A8DA26E}" srcOrd="1" destOrd="0" parTransId="{D80210A6-8A74-43AC-8605-0B7815F076DF}" sibTransId="{5A71D936-186B-4DBC-BE5E-858B178C22AF}"/>
    <dgm:cxn modelId="{C1CB71BD-5CDD-4791-B3BF-1469BE77FC69}" type="presOf" srcId="{7FF68C50-D856-453B-87ED-E84FEDC26DAB}" destId="{3CC60165-D624-461F-B911-8200A93C1060}" srcOrd="0" destOrd="2" presId="urn:microsoft.com/office/officeart/2009/3/layout/StepUpProcess"/>
    <dgm:cxn modelId="{C662F8BE-800B-4CF8-AB6C-ACA2ED3C4034}" type="presOf" srcId="{6D1B7A0D-D8F1-4F72-A070-2F1955501410}" destId="{3CC60165-D624-461F-B911-8200A93C1060}" srcOrd="0" destOrd="1" presId="urn:microsoft.com/office/officeart/2009/3/layout/StepUpProcess"/>
    <dgm:cxn modelId="{CD25ADBF-AF31-47E4-B859-C8230506A2F7}" type="presOf" srcId="{15114D60-75EE-4A3C-8B32-CF547ECCE95B}" destId="{2D61A524-E837-4B90-A3F5-1727A416F124}" srcOrd="0" destOrd="2" presId="urn:microsoft.com/office/officeart/2009/3/layout/StepUpProcess"/>
    <dgm:cxn modelId="{5618E1C3-FA9C-4284-AA9F-949D721D9FD6}" srcId="{048BD039-54DD-461B-873B-3981AEA3E643}" destId="{4CB83409-F06D-4FCA-B19D-F5A9C89474D6}" srcOrd="2" destOrd="0" parTransId="{43AB44BF-EBE1-4958-9FCF-35403B4BAF00}" sibTransId="{93514A2F-8FF5-440E-A5B9-DB80B19CCD64}"/>
    <dgm:cxn modelId="{1DEC9FCC-520B-428C-98CE-46CB37618E68}" srcId="{8D70A68A-4126-41B7-BA21-70C0FB97A730}" destId="{048BD039-54DD-461B-873B-3981AEA3E643}" srcOrd="2" destOrd="0" parTransId="{40642066-215D-4DE2-AD15-2F6551AA334C}" sibTransId="{278F4D54-923B-426B-9A26-50A105F1F96C}"/>
    <dgm:cxn modelId="{934A8AE6-12B1-42D7-8FF2-3B8001C06527}" type="presOf" srcId="{E29508BF-73C7-40E7-A61B-0358F4B39403}" destId="{9B3B4554-0233-4C0B-AF71-FB3C46CFAFBA}" srcOrd="0" destOrd="0" presId="urn:microsoft.com/office/officeart/2009/3/layout/StepUpProcess"/>
    <dgm:cxn modelId="{37CA80EB-B1ED-4BC4-9C77-984F9113EED4}" type="presOf" srcId="{E921D80D-2BB0-4B28-8EE3-4D6A70D72FAC}" destId="{3CC60165-D624-461F-B911-8200A93C1060}" srcOrd="0" destOrd="0" presId="urn:microsoft.com/office/officeart/2009/3/layout/StepUpProcess"/>
    <dgm:cxn modelId="{DBC596F6-9E10-42D4-9E47-EAC9D8F29821}" type="presOf" srcId="{D8B2F3AF-229C-4522-A5D3-30B24DDF3BF1}" destId="{9B3B4554-0233-4C0B-AF71-FB3C46CFAFBA}" srcOrd="0" destOrd="1" presId="urn:microsoft.com/office/officeart/2009/3/layout/StepUpProcess"/>
    <dgm:cxn modelId="{8BDA36FC-9789-4186-9B44-48BB76F17ECC}" type="presOf" srcId="{2583C72C-C299-4B05-B823-437EE8A93B74}" destId="{3CC60165-D624-461F-B911-8200A93C1060}" srcOrd="0" destOrd="3" presId="urn:microsoft.com/office/officeart/2009/3/layout/StepUpProcess"/>
    <dgm:cxn modelId="{DFA950AD-ACE8-42BA-9F12-93BF8CD685F3}" type="presParOf" srcId="{11AAABE5-72BA-4539-9044-B92205538822}" destId="{D7328629-345F-4909-8F03-9503A9343A9D}" srcOrd="0" destOrd="0" presId="urn:microsoft.com/office/officeart/2009/3/layout/StepUpProcess"/>
    <dgm:cxn modelId="{710640CA-B057-4448-A057-537F8AB5C8DB}" type="presParOf" srcId="{D7328629-345F-4909-8F03-9503A9343A9D}" destId="{4ACD728A-3F9F-4787-846A-ED39F7649085}" srcOrd="0" destOrd="0" presId="urn:microsoft.com/office/officeart/2009/3/layout/StepUpProcess"/>
    <dgm:cxn modelId="{79228AFC-488F-48AB-9B9B-3CA297ED368C}" type="presParOf" srcId="{D7328629-345F-4909-8F03-9503A9343A9D}" destId="{9B3B4554-0233-4C0B-AF71-FB3C46CFAFBA}" srcOrd="1" destOrd="0" presId="urn:microsoft.com/office/officeart/2009/3/layout/StepUpProcess"/>
    <dgm:cxn modelId="{BD669CAA-9C59-4E46-99F5-A275C8D76AEF}" type="presParOf" srcId="{D7328629-345F-4909-8F03-9503A9343A9D}" destId="{6596DB63-CE48-46C5-91F0-29CDF7E27AE8}" srcOrd="2" destOrd="0" presId="urn:microsoft.com/office/officeart/2009/3/layout/StepUpProcess"/>
    <dgm:cxn modelId="{A25F009F-6CBC-4578-B9E7-007AF0382E72}" type="presParOf" srcId="{11AAABE5-72BA-4539-9044-B92205538822}" destId="{E7AD0620-21ED-4F44-8689-219B4E77ECAF}" srcOrd="1" destOrd="0" presId="urn:microsoft.com/office/officeart/2009/3/layout/StepUpProcess"/>
    <dgm:cxn modelId="{1766B089-6027-410D-B8E3-9F7D0A34A2EE}" type="presParOf" srcId="{E7AD0620-21ED-4F44-8689-219B4E77ECAF}" destId="{070FE250-1D7B-472C-9A85-B79546EB2817}" srcOrd="0" destOrd="0" presId="urn:microsoft.com/office/officeart/2009/3/layout/StepUpProcess"/>
    <dgm:cxn modelId="{E7480D99-3C9A-4BF4-A83D-76C970E95D3F}" type="presParOf" srcId="{11AAABE5-72BA-4539-9044-B92205538822}" destId="{CDE355D9-3BF9-4248-B40E-BDCBD932A49D}" srcOrd="2" destOrd="0" presId="urn:microsoft.com/office/officeart/2009/3/layout/StepUpProcess"/>
    <dgm:cxn modelId="{44160484-C93D-4EA6-A3CF-AE743927D5B9}" type="presParOf" srcId="{CDE355D9-3BF9-4248-B40E-BDCBD932A49D}" destId="{5A81EB09-7BA3-4BD1-86BB-2ABE16818BB6}" srcOrd="0" destOrd="0" presId="urn:microsoft.com/office/officeart/2009/3/layout/StepUpProcess"/>
    <dgm:cxn modelId="{528F0A2B-7413-475F-AE26-04E589E91732}" type="presParOf" srcId="{CDE355D9-3BF9-4248-B40E-BDCBD932A49D}" destId="{3CC60165-D624-461F-B911-8200A93C1060}" srcOrd="1" destOrd="0" presId="urn:microsoft.com/office/officeart/2009/3/layout/StepUpProcess"/>
    <dgm:cxn modelId="{246EC4E7-142D-48AA-8A14-11D48CD9A8EE}" type="presParOf" srcId="{CDE355D9-3BF9-4248-B40E-BDCBD932A49D}" destId="{52B41080-39ED-40EB-B359-12D489ED72D2}" srcOrd="2" destOrd="0" presId="urn:microsoft.com/office/officeart/2009/3/layout/StepUpProcess"/>
    <dgm:cxn modelId="{D2A2388E-5FA7-47A3-94BA-8977F84795CE}" type="presParOf" srcId="{11AAABE5-72BA-4539-9044-B92205538822}" destId="{1F1CBFA4-6782-4E62-A32B-526D6B01F842}" srcOrd="3" destOrd="0" presId="urn:microsoft.com/office/officeart/2009/3/layout/StepUpProcess"/>
    <dgm:cxn modelId="{A1568340-2EDE-4A9E-9462-ED751510FDA3}" type="presParOf" srcId="{1F1CBFA4-6782-4E62-A32B-526D6B01F842}" destId="{F5DF412F-678B-43F8-924E-F4191BABDE37}" srcOrd="0" destOrd="0" presId="urn:microsoft.com/office/officeart/2009/3/layout/StepUpProcess"/>
    <dgm:cxn modelId="{DDFABC5B-300A-4E2B-9F7E-15C31EEA044F}" type="presParOf" srcId="{11AAABE5-72BA-4539-9044-B92205538822}" destId="{6DA4E196-5519-4314-914F-74944557E49F}" srcOrd="4" destOrd="0" presId="urn:microsoft.com/office/officeart/2009/3/layout/StepUpProcess"/>
    <dgm:cxn modelId="{546F7D3A-9ED9-41A7-809A-C9577EE0ACDC}" type="presParOf" srcId="{6DA4E196-5519-4314-914F-74944557E49F}" destId="{C397A1AC-3837-4539-BA83-4631F950519A}" srcOrd="0" destOrd="0" presId="urn:microsoft.com/office/officeart/2009/3/layout/StepUpProcess"/>
    <dgm:cxn modelId="{56B71D99-7FA7-4641-B769-7FDAE1384E9C}" type="presParOf" srcId="{6DA4E196-5519-4314-914F-74944557E49F}" destId="{2D61A524-E837-4B90-A3F5-1727A416F124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572F17-59FB-479A-99FE-8995C0B45C41}">
      <dsp:nvSpPr>
        <dsp:cNvPr id="0" name=""/>
        <dsp:cNvSpPr/>
      </dsp:nvSpPr>
      <dsp:spPr>
        <a:xfrm>
          <a:off x="777259" y="1421"/>
          <a:ext cx="1035744" cy="103574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200" kern="1200" dirty="0"/>
            <a:t>一键联网</a:t>
          </a:r>
        </a:p>
      </dsp:txBody>
      <dsp:txXfrm>
        <a:off x="928940" y="153102"/>
        <a:ext cx="732382" cy="732382"/>
      </dsp:txXfrm>
    </dsp:sp>
    <dsp:sp modelId="{D55FFDCD-F26F-4205-A03D-00001995BAE0}">
      <dsp:nvSpPr>
        <dsp:cNvPr id="0" name=""/>
        <dsp:cNvSpPr/>
      </dsp:nvSpPr>
      <dsp:spPr>
        <a:xfrm>
          <a:off x="994766" y="1121268"/>
          <a:ext cx="600731" cy="600731"/>
        </a:xfrm>
        <a:prstGeom prst="mathPl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1000" kern="1200"/>
        </a:p>
      </dsp:txBody>
      <dsp:txXfrm>
        <a:off x="1074393" y="1350988"/>
        <a:ext cx="441477" cy="141291"/>
      </dsp:txXfrm>
    </dsp:sp>
    <dsp:sp modelId="{6902F513-5F60-4243-A78B-D506813EC182}">
      <dsp:nvSpPr>
        <dsp:cNvPr id="0" name=""/>
        <dsp:cNvSpPr/>
      </dsp:nvSpPr>
      <dsp:spPr>
        <a:xfrm>
          <a:off x="777259" y="1806102"/>
          <a:ext cx="1035744" cy="103574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200" kern="1200" dirty="0"/>
            <a:t>密码</a:t>
          </a:r>
        </a:p>
      </dsp:txBody>
      <dsp:txXfrm>
        <a:off x="928940" y="1957783"/>
        <a:ext cx="732382" cy="732382"/>
      </dsp:txXfrm>
    </dsp:sp>
    <dsp:sp modelId="{E87AD1E9-D585-4E56-87DD-54843D5A8A2C}">
      <dsp:nvSpPr>
        <dsp:cNvPr id="0" name=""/>
        <dsp:cNvSpPr/>
      </dsp:nvSpPr>
      <dsp:spPr>
        <a:xfrm>
          <a:off x="1968365" y="1228986"/>
          <a:ext cx="329366" cy="38529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1600" kern="1200"/>
        </a:p>
      </dsp:txBody>
      <dsp:txXfrm>
        <a:off x="1968365" y="1306045"/>
        <a:ext cx="230556" cy="231178"/>
      </dsp:txXfrm>
    </dsp:sp>
    <dsp:sp modelId="{E74EE7A2-5DE6-48FB-AF62-00BD751DF486}">
      <dsp:nvSpPr>
        <dsp:cNvPr id="0" name=""/>
        <dsp:cNvSpPr/>
      </dsp:nvSpPr>
      <dsp:spPr>
        <a:xfrm>
          <a:off x="2434450" y="385890"/>
          <a:ext cx="2071488" cy="207148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5700" kern="1200" dirty="0" err="1"/>
            <a:t>WiFi</a:t>
          </a:r>
          <a:endParaRPr lang="zh-CN" altLang="en-US" sz="5700" kern="1200" dirty="0"/>
        </a:p>
      </dsp:txBody>
      <dsp:txXfrm>
        <a:off x="2737812" y="689252"/>
        <a:ext cx="1464764" cy="146476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171EA6-0124-4283-8501-BDAA2AFEB449}">
      <dsp:nvSpPr>
        <dsp:cNvPr id="0" name=""/>
        <dsp:cNvSpPr/>
      </dsp:nvSpPr>
      <dsp:spPr>
        <a:xfrm>
          <a:off x="2513489" y="1912117"/>
          <a:ext cx="2337033" cy="2337033"/>
        </a:xfrm>
        <a:prstGeom prst="gear9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0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讲座</a:t>
          </a:r>
          <a:endParaRPr lang="en-US" altLang="zh-CN" sz="2000" kern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0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开放教室</a:t>
          </a:r>
          <a:endParaRPr lang="en-US" altLang="zh-CN" sz="2000" kern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2983337" y="2459556"/>
        <a:ext cx="1397337" cy="1201283"/>
      </dsp:txXfrm>
    </dsp:sp>
    <dsp:sp modelId="{5AD42240-4E4C-4E65-BBA0-1E84E885BABE}">
      <dsp:nvSpPr>
        <dsp:cNvPr id="0" name=""/>
        <dsp:cNvSpPr/>
      </dsp:nvSpPr>
      <dsp:spPr>
        <a:xfrm>
          <a:off x="1153761" y="1359728"/>
          <a:ext cx="1699660" cy="1699660"/>
        </a:xfrm>
        <a:prstGeom prst="gear6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0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讨论</a:t>
          </a:r>
        </a:p>
      </dsp:txBody>
      <dsp:txXfrm>
        <a:off x="1581656" y="1790209"/>
        <a:ext cx="843870" cy="838698"/>
      </dsp:txXfrm>
    </dsp:sp>
    <dsp:sp modelId="{DDD22F18-53FD-44F3-9B35-77B192E69FAE}">
      <dsp:nvSpPr>
        <dsp:cNvPr id="0" name=""/>
        <dsp:cNvSpPr/>
      </dsp:nvSpPr>
      <dsp:spPr>
        <a:xfrm rot="20700000">
          <a:off x="2105744" y="187136"/>
          <a:ext cx="1665320" cy="1665320"/>
        </a:xfrm>
        <a:prstGeom prst="gear6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0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授课</a:t>
          </a:r>
        </a:p>
      </dsp:txBody>
      <dsp:txXfrm rot="-20700000">
        <a:off x="2470997" y="552389"/>
        <a:ext cx="934813" cy="934813"/>
      </dsp:txXfrm>
    </dsp:sp>
    <dsp:sp modelId="{63EC538E-DE81-46EF-8BD0-CA545FBF4548}">
      <dsp:nvSpPr>
        <dsp:cNvPr id="0" name=""/>
        <dsp:cNvSpPr/>
      </dsp:nvSpPr>
      <dsp:spPr>
        <a:xfrm>
          <a:off x="2334388" y="1559122"/>
          <a:ext cx="2991402" cy="2991402"/>
        </a:xfrm>
        <a:prstGeom prst="circularArrow">
          <a:avLst>
            <a:gd name="adj1" fmla="val 4687"/>
            <a:gd name="adj2" fmla="val 299029"/>
            <a:gd name="adj3" fmla="val 2517526"/>
            <a:gd name="adj4" fmla="val 15858349"/>
            <a:gd name="adj5" fmla="val 546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03B132-366F-42DE-A36C-F2681A289EA7}">
      <dsp:nvSpPr>
        <dsp:cNvPr id="0" name=""/>
        <dsp:cNvSpPr/>
      </dsp:nvSpPr>
      <dsp:spPr>
        <a:xfrm>
          <a:off x="852754" y="983422"/>
          <a:ext cx="2173440" cy="2173440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20C1B1-A826-4E4F-A636-B2E82841AB17}">
      <dsp:nvSpPr>
        <dsp:cNvPr id="0" name=""/>
        <dsp:cNvSpPr/>
      </dsp:nvSpPr>
      <dsp:spPr>
        <a:xfrm>
          <a:off x="1720538" y="-177867"/>
          <a:ext cx="2343406" cy="2343406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BF705D-BB1E-4FAD-A621-8F52A0BD51F1}">
      <dsp:nvSpPr>
        <dsp:cNvPr id="0" name=""/>
        <dsp:cNvSpPr/>
      </dsp:nvSpPr>
      <dsp:spPr>
        <a:xfrm>
          <a:off x="4715" y="983962"/>
          <a:ext cx="1461721" cy="141147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8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课堂教学延伸</a:t>
          </a:r>
        </a:p>
      </dsp:txBody>
      <dsp:txXfrm>
        <a:off x="46056" y="1025303"/>
        <a:ext cx="1379039" cy="1328793"/>
      </dsp:txXfrm>
    </dsp:sp>
    <dsp:sp modelId="{54C80C5D-5EA5-45CF-9B2B-B88AB204792F}">
      <dsp:nvSpPr>
        <dsp:cNvPr id="0" name=""/>
        <dsp:cNvSpPr/>
      </dsp:nvSpPr>
      <dsp:spPr>
        <a:xfrm>
          <a:off x="1612609" y="1508447"/>
          <a:ext cx="309885" cy="36250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1500" kern="1200"/>
        </a:p>
      </dsp:txBody>
      <dsp:txXfrm>
        <a:off x="1612609" y="1580948"/>
        <a:ext cx="216920" cy="217504"/>
      </dsp:txXfrm>
    </dsp:sp>
    <dsp:sp modelId="{E032AC74-A6EF-4247-9C71-78BB8D581ECE}">
      <dsp:nvSpPr>
        <dsp:cNvPr id="0" name=""/>
        <dsp:cNvSpPr/>
      </dsp:nvSpPr>
      <dsp:spPr>
        <a:xfrm>
          <a:off x="2051125" y="983962"/>
          <a:ext cx="1461721" cy="141147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8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教学协同审核</a:t>
          </a:r>
        </a:p>
      </dsp:txBody>
      <dsp:txXfrm>
        <a:off x="2092466" y="1025303"/>
        <a:ext cx="1379039" cy="1328793"/>
      </dsp:txXfrm>
    </dsp:sp>
    <dsp:sp modelId="{859E3762-BFFD-4FD4-96D0-6C3B5C923BA9}">
      <dsp:nvSpPr>
        <dsp:cNvPr id="0" name=""/>
        <dsp:cNvSpPr/>
      </dsp:nvSpPr>
      <dsp:spPr>
        <a:xfrm>
          <a:off x="3659019" y="1508447"/>
          <a:ext cx="309885" cy="36250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1500" kern="1200"/>
        </a:p>
      </dsp:txBody>
      <dsp:txXfrm>
        <a:off x="3659019" y="1580948"/>
        <a:ext cx="216920" cy="217504"/>
      </dsp:txXfrm>
    </dsp:sp>
    <dsp:sp modelId="{41B861B8-8A5C-42FE-A2AD-94E928068CE4}">
      <dsp:nvSpPr>
        <dsp:cNvPr id="0" name=""/>
        <dsp:cNvSpPr/>
      </dsp:nvSpPr>
      <dsp:spPr>
        <a:xfrm>
          <a:off x="4097536" y="983962"/>
          <a:ext cx="1461721" cy="141147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8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教室预定</a:t>
          </a:r>
        </a:p>
      </dsp:txBody>
      <dsp:txXfrm>
        <a:off x="4138877" y="1025303"/>
        <a:ext cx="1379039" cy="1328793"/>
      </dsp:txXfrm>
    </dsp:sp>
    <dsp:sp modelId="{CF55D486-D249-4A1A-BD1F-C9E2B13E3CA1}">
      <dsp:nvSpPr>
        <dsp:cNvPr id="0" name=""/>
        <dsp:cNvSpPr/>
      </dsp:nvSpPr>
      <dsp:spPr>
        <a:xfrm>
          <a:off x="5705430" y="1508447"/>
          <a:ext cx="309885" cy="36250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1500" kern="1200"/>
        </a:p>
      </dsp:txBody>
      <dsp:txXfrm>
        <a:off x="5705430" y="1580948"/>
        <a:ext cx="216920" cy="217504"/>
      </dsp:txXfrm>
    </dsp:sp>
    <dsp:sp modelId="{BB9A540A-18DC-484C-8D77-FA642B4F3667}">
      <dsp:nvSpPr>
        <dsp:cNvPr id="0" name=""/>
        <dsp:cNvSpPr/>
      </dsp:nvSpPr>
      <dsp:spPr>
        <a:xfrm>
          <a:off x="6143946" y="983962"/>
          <a:ext cx="1461721" cy="141147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8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静物借用登记</a:t>
          </a:r>
        </a:p>
      </dsp:txBody>
      <dsp:txXfrm>
        <a:off x="6185287" y="1025303"/>
        <a:ext cx="1379039" cy="1328793"/>
      </dsp:txXfrm>
    </dsp:sp>
    <dsp:sp modelId="{031E9051-446C-426E-97E7-83354D42CF8B}">
      <dsp:nvSpPr>
        <dsp:cNvPr id="0" name=""/>
        <dsp:cNvSpPr/>
      </dsp:nvSpPr>
      <dsp:spPr>
        <a:xfrm>
          <a:off x="7751840" y="1508447"/>
          <a:ext cx="309885" cy="36250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1500" kern="1200"/>
        </a:p>
      </dsp:txBody>
      <dsp:txXfrm>
        <a:off x="7751840" y="1580948"/>
        <a:ext cx="216920" cy="217504"/>
      </dsp:txXfrm>
    </dsp:sp>
    <dsp:sp modelId="{EC65597C-3904-4185-A544-2BA2EE068037}">
      <dsp:nvSpPr>
        <dsp:cNvPr id="0" name=""/>
        <dsp:cNvSpPr/>
      </dsp:nvSpPr>
      <dsp:spPr>
        <a:xfrm>
          <a:off x="8190357" y="983962"/>
          <a:ext cx="1461721" cy="141147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8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钉盘</a:t>
          </a:r>
        </a:p>
      </dsp:txBody>
      <dsp:txXfrm>
        <a:off x="8231698" y="1025303"/>
        <a:ext cx="1379039" cy="132879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CD728A-3F9F-4787-846A-ED39F7649085}">
      <dsp:nvSpPr>
        <dsp:cNvPr id="0" name=""/>
        <dsp:cNvSpPr/>
      </dsp:nvSpPr>
      <dsp:spPr>
        <a:xfrm rot="5400000">
          <a:off x="557437" y="1674275"/>
          <a:ext cx="1675094" cy="2787318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3B4554-0233-4C0B-AF71-FB3C46CFAFBA}">
      <dsp:nvSpPr>
        <dsp:cNvPr id="0" name=""/>
        <dsp:cNvSpPr/>
      </dsp:nvSpPr>
      <dsp:spPr>
        <a:xfrm>
          <a:off x="277822" y="2507083"/>
          <a:ext cx="2516407" cy="22057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80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短信 电话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40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费用</a:t>
          </a:r>
          <a:r>
            <a:rPr lang="en-US" altLang="zh-CN" sz="140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+</a:t>
          </a:r>
          <a:r>
            <a:rPr lang="zh-CN" altLang="en-US" sz="140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时间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40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形态单一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40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无法确认</a:t>
          </a:r>
        </a:p>
      </dsp:txBody>
      <dsp:txXfrm>
        <a:off x="277822" y="2507083"/>
        <a:ext cx="2516407" cy="2205778"/>
      </dsp:txXfrm>
    </dsp:sp>
    <dsp:sp modelId="{6596DB63-CE48-46C5-91F0-29CDF7E27AE8}">
      <dsp:nvSpPr>
        <dsp:cNvPr id="0" name=""/>
        <dsp:cNvSpPr/>
      </dsp:nvSpPr>
      <dsp:spPr>
        <a:xfrm>
          <a:off x="2319436" y="1469069"/>
          <a:ext cx="474793" cy="474793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81EB09-7BA3-4BD1-86BB-2ABE16818BB6}">
      <dsp:nvSpPr>
        <dsp:cNvPr id="0" name=""/>
        <dsp:cNvSpPr/>
      </dsp:nvSpPr>
      <dsp:spPr>
        <a:xfrm rot="5400000">
          <a:off x="3638011" y="911984"/>
          <a:ext cx="1675094" cy="2787318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C60165-D624-461F-B911-8200A93C1060}">
      <dsp:nvSpPr>
        <dsp:cNvPr id="0" name=""/>
        <dsp:cNvSpPr/>
      </dsp:nvSpPr>
      <dsp:spPr>
        <a:xfrm>
          <a:off x="3358396" y="1744791"/>
          <a:ext cx="2516407" cy="22057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80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QQ+ </a:t>
          </a:r>
          <a:r>
            <a:rPr lang="zh-CN" altLang="en-US" sz="180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微信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40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文件</a:t>
          </a:r>
          <a:r>
            <a:rPr lang="en-US" altLang="zh-CN" sz="140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+</a:t>
          </a:r>
          <a:r>
            <a:rPr lang="zh-CN" altLang="en-US" sz="140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信息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40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娱乐</a:t>
          </a:r>
          <a:r>
            <a:rPr lang="en-US" altLang="zh-CN" sz="140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+</a:t>
          </a:r>
          <a:r>
            <a:rPr lang="zh-CN" altLang="en-US" sz="140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工作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400" kern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无法确认</a:t>
          </a:r>
          <a:endParaRPr lang="zh-CN" altLang="en-US" sz="1400" kern="1200" dirty="0">
            <a:solidFill>
              <a:schemeClr val="bg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3358396" y="1744791"/>
        <a:ext cx="2516407" cy="2205778"/>
      </dsp:txXfrm>
    </dsp:sp>
    <dsp:sp modelId="{52B41080-39ED-40EB-B359-12D489ED72D2}">
      <dsp:nvSpPr>
        <dsp:cNvPr id="0" name=""/>
        <dsp:cNvSpPr/>
      </dsp:nvSpPr>
      <dsp:spPr>
        <a:xfrm>
          <a:off x="5400010" y="706778"/>
          <a:ext cx="474793" cy="474793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97A1AC-3837-4539-BA83-4631F950519A}">
      <dsp:nvSpPr>
        <dsp:cNvPr id="0" name=""/>
        <dsp:cNvSpPr/>
      </dsp:nvSpPr>
      <dsp:spPr>
        <a:xfrm rot="5400000">
          <a:off x="6718585" y="149693"/>
          <a:ext cx="1675094" cy="2787318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61A524-E837-4B90-A3F5-1727A416F124}">
      <dsp:nvSpPr>
        <dsp:cNvPr id="0" name=""/>
        <dsp:cNvSpPr/>
      </dsp:nvSpPr>
      <dsp:spPr>
        <a:xfrm>
          <a:off x="6438970" y="982500"/>
          <a:ext cx="2516407" cy="22057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80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钉钉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40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信息</a:t>
          </a:r>
          <a:r>
            <a:rPr lang="en-US" altLang="zh-CN" sz="140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+</a:t>
          </a:r>
          <a:r>
            <a:rPr lang="zh-CN" altLang="en-US" sz="140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文件合一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40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组织构架（不会出现有关工作的若干微信群）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40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可以确认信息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40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丰富拓展</a:t>
          </a:r>
        </a:p>
      </dsp:txBody>
      <dsp:txXfrm>
        <a:off x="6438970" y="982500"/>
        <a:ext cx="2516407" cy="22057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16E504-09A1-46A2-96A6-EDF3F14C23F4}" type="datetimeFigureOut">
              <a:rPr lang="zh-CN" altLang="en-US" smtClean="0"/>
              <a:t>2018/4/12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B08CD0-98B5-4EDF-B298-5CB43F900A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40497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5479E-5D0E-44F3-976B-AA04BF43FC70}" type="datetimeFigureOut">
              <a:rPr lang="zh-CN" altLang="en-US" smtClean="0"/>
              <a:t>2018/4/12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7018B-FD87-46A5-9F99-A764952DD1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33820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5479E-5D0E-44F3-976B-AA04BF43FC70}" type="datetimeFigureOut">
              <a:rPr lang="zh-CN" altLang="en-US" smtClean="0"/>
              <a:t>2018/4/12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7018B-FD87-46A5-9F99-A764952DD1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53147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5479E-5D0E-44F3-976B-AA04BF43FC70}" type="datetimeFigureOut">
              <a:rPr lang="zh-CN" altLang="en-US" smtClean="0"/>
              <a:t>2018/4/12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7018B-FD87-46A5-9F99-A764952DD1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12797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5479E-5D0E-44F3-976B-AA04BF43FC70}" type="datetimeFigureOut">
              <a:rPr lang="zh-CN" altLang="en-US" smtClean="0"/>
              <a:t>2018/4/12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7018B-FD87-46A5-9F99-A764952DD1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42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5479E-5D0E-44F3-976B-AA04BF43FC70}" type="datetimeFigureOut">
              <a:rPr lang="zh-CN" altLang="en-US" smtClean="0"/>
              <a:t>2018/4/12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7018B-FD87-46A5-9F99-A764952DD1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44899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5479E-5D0E-44F3-976B-AA04BF43FC70}" type="datetimeFigureOut">
              <a:rPr lang="zh-CN" altLang="en-US" smtClean="0"/>
              <a:t>2018/4/12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7018B-FD87-46A5-9F99-A764952DD1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28315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5479E-5D0E-44F3-976B-AA04BF43FC70}" type="datetimeFigureOut">
              <a:rPr lang="zh-CN" altLang="en-US" smtClean="0"/>
              <a:t>2018/4/12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7018B-FD87-46A5-9F99-A764952DD1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18756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5479E-5D0E-44F3-976B-AA04BF43FC70}" type="datetimeFigureOut">
              <a:rPr lang="zh-CN" altLang="en-US" smtClean="0"/>
              <a:t>2018/4/12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7018B-FD87-46A5-9F99-A764952DD1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8968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5479E-5D0E-44F3-976B-AA04BF43FC70}" type="datetimeFigureOut">
              <a:rPr lang="zh-CN" altLang="en-US" smtClean="0"/>
              <a:t>2018/4/12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7018B-FD87-46A5-9F99-A764952DD1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00553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5479E-5D0E-44F3-976B-AA04BF43FC70}" type="datetimeFigureOut">
              <a:rPr lang="zh-CN" altLang="en-US" smtClean="0"/>
              <a:t>2018/4/12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7018B-FD87-46A5-9F99-A764952DD1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85995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5479E-5D0E-44F3-976B-AA04BF43FC70}" type="datetimeFigureOut">
              <a:rPr lang="zh-CN" altLang="en-US" smtClean="0"/>
              <a:t>2018/4/12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7018B-FD87-46A5-9F99-A764952DD1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5459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55479E-5D0E-44F3-976B-AA04BF43FC70}" type="datetimeFigureOut">
              <a:rPr lang="zh-CN" altLang="en-US" smtClean="0"/>
              <a:t>2018/4/12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47018B-FD87-46A5-9F99-A764952DD1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5917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4456671"/>
            <a:ext cx="12192000" cy="2401330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 flipV="1">
            <a:off x="0" y="4193059"/>
            <a:ext cx="12192000" cy="263611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1152" y="694285"/>
            <a:ext cx="3136565" cy="1853807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1827684" y="3487174"/>
            <a:ext cx="840486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zh-CN" altLang="en-US" sz="3600" dirty="0">
                <a:ln/>
                <a:latin typeface="微软雅黑" panose="020B0503020204020204" pitchFamily="34" charset="-122"/>
                <a:ea typeface="微软雅黑" panose="020B0503020204020204" pitchFamily="34" charset="-122"/>
              </a:rPr>
              <a:t>美术学院 </a:t>
            </a:r>
            <a:r>
              <a:rPr lang="zh-CN" altLang="en-US" sz="3600" b="1" dirty="0">
                <a:ln/>
                <a:latin typeface="微软雅黑" panose="020B0503020204020204" pitchFamily="34" charset="-122"/>
                <a:ea typeface="微软雅黑" panose="020B0503020204020204" pitchFamily="34" charset="-122"/>
              </a:rPr>
              <a:t>钉钉应用平台使用规范 </a:t>
            </a:r>
            <a:r>
              <a:rPr lang="en-US" altLang="zh-CN" sz="3600" b="1" dirty="0">
                <a:ln/>
                <a:latin typeface="微软雅黑" panose="020B0503020204020204" pitchFamily="34" charset="-122"/>
                <a:ea typeface="微软雅黑" panose="020B0503020204020204" pitchFamily="34" charset="-122"/>
              </a:rPr>
              <a:t>· </a:t>
            </a:r>
            <a:r>
              <a:rPr lang="en-US" altLang="zh-CN" sz="3600" b="1" dirty="0">
                <a:ln/>
                <a:solidFill>
                  <a:srgbClr val="FF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2017</a:t>
            </a:r>
            <a:endParaRPr lang="zh-CN" altLang="en-US" sz="3600" b="1" cap="none" dirty="0">
              <a:ln/>
              <a:solidFill>
                <a:srgbClr val="FF0066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 flipV="1">
            <a:off x="0" y="4189579"/>
            <a:ext cx="12192000" cy="45719"/>
          </a:xfrm>
          <a:prstGeom prst="rect">
            <a:avLst/>
          </a:prstGeom>
          <a:gradFill flip="none" rotWithShape="1">
            <a:gsLst>
              <a:gs pos="0">
                <a:schemeClr val="accent4">
                  <a:shade val="30000"/>
                  <a:satMod val="115000"/>
                </a:schemeClr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6778625" y="6228977"/>
            <a:ext cx="44646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山东理工大学美术学院</a:t>
            </a:r>
            <a:r>
              <a:rPr lang="en-US" altLang="zh-CN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pc="600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吕群星</a:t>
            </a:r>
          </a:p>
        </p:txBody>
      </p:sp>
    </p:spTree>
    <p:extLst>
      <p:ext uri="{BB962C8B-B14F-4D97-AF65-F5344CB8AC3E}">
        <p14:creationId xmlns:p14="http://schemas.microsoft.com/office/powerpoint/2010/main" val="2873281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2102686"/>
            <a:ext cx="12192000" cy="4755315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 flipV="1">
            <a:off x="0" y="1839075"/>
            <a:ext cx="12192000" cy="263611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155" y="345262"/>
            <a:ext cx="2246281" cy="1327622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 flipV="1">
            <a:off x="0" y="1835595"/>
            <a:ext cx="12192000" cy="45719"/>
          </a:xfrm>
          <a:prstGeom prst="rect">
            <a:avLst/>
          </a:prstGeom>
          <a:gradFill flip="none" rotWithShape="1">
            <a:gsLst>
              <a:gs pos="0">
                <a:schemeClr val="accent4">
                  <a:shade val="30000"/>
                  <a:satMod val="115000"/>
                </a:schemeClr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8929568" y="6488668"/>
            <a:ext cx="3262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pc="600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山东理工大学美术学院</a:t>
            </a:r>
          </a:p>
        </p:txBody>
      </p:sp>
      <p:sp>
        <p:nvSpPr>
          <p:cNvPr id="12" name="矩形 11"/>
          <p:cNvSpPr/>
          <p:nvPr/>
        </p:nvSpPr>
        <p:spPr>
          <a:xfrm flipV="1">
            <a:off x="0" y="-1"/>
            <a:ext cx="12192000" cy="172995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75000"/>
                  <a:tint val="66000"/>
                  <a:satMod val="160000"/>
                </a:schemeClr>
              </a:gs>
              <a:gs pos="50000">
                <a:schemeClr val="bg1">
                  <a:lumMod val="75000"/>
                  <a:tint val="44500"/>
                  <a:satMod val="160000"/>
                </a:schemeClr>
              </a:gs>
              <a:gs pos="100000">
                <a:schemeClr val="bg1">
                  <a:lumMod val="75000"/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 flipV="1">
            <a:off x="0" y="172267"/>
            <a:ext cx="12192000" cy="457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3866382" y="1084811"/>
            <a:ext cx="726833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zh-CN" altLang="en-US" sz="3200" dirty="0">
                <a:ln/>
                <a:latin typeface="微软雅黑" panose="020B0503020204020204" pitchFamily="34" charset="-122"/>
                <a:ea typeface="微软雅黑" panose="020B0503020204020204" pitchFamily="34" charset="-122"/>
              </a:rPr>
              <a:t>美术学院</a:t>
            </a:r>
            <a:r>
              <a:rPr lang="en-US" altLang="zh-CN" sz="3200" dirty="0">
                <a:ln/>
                <a:latin typeface="微软雅黑" panose="020B0503020204020204" pitchFamily="34" charset="-122"/>
                <a:ea typeface="微软雅黑" panose="020B0503020204020204" pitchFamily="34" charset="-122"/>
              </a:rPr>
              <a:t>243</a:t>
            </a:r>
            <a:r>
              <a:rPr lang="zh-CN" altLang="en-US" sz="3200" dirty="0">
                <a:ln/>
                <a:latin typeface="微软雅黑" panose="020B0503020204020204" pitchFamily="34" charset="-122"/>
                <a:ea typeface="微软雅黑" panose="020B0503020204020204" pitchFamily="34" charset="-122"/>
              </a:rPr>
              <a:t>智慧教室硬件使用 </a:t>
            </a:r>
            <a:r>
              <a:rPr lang="en-US" altLang="zh-CN" sz="3200" b="1" dirty="0">
                <a:ln/>
                <a:latin typeface="微软雅黑" panose="020B0503020204020204" pitchFamily="34" charset="-122"/>
                <a:ea typeface="微软雅黑" panose="020B0503020204020204" pitchFamily="34" charset="-122"/>
              </a:rPr>
              <a:t>· </a:t>
            </a:r>
            <a:r>
              <a:rPr lang="en-US" altLang="zh-CN" sz="3200" b="1" dirty="0">
                <a:ln/>
                <a:solidFill>
                  <a:srgbClr val="FF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2017</a:t>
            </a:r>
            <a:endParaRPr lang="zh-CN" altLang="en-US" sz="3200" b="1" dirty="0">
              <a:ln/>
              <a:solidFill>
                <a:srgbClr val="FF00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2" name="图示 1">
            <a:extLst>
              <a:ext uri="{FF2B5EF4-FFF2-40B4-BE49-F238E27FC236}">
                <a16:creationId xmlns:a16="http://schemas.microsoft.com/office/drawing/2014/main" id="{B2193DE1-DE6E-4DED-8B28-DA3B272A305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00158171"/>
              </p:ext>
            </p:extLst>
          </p:nvPr>
        </p:nvGraphicFramePr>
        <p:xfrm>
          <a:off x="2217351" y="3201664"/>
          <a:ext cx="5283199" cy="28432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4" name="文本框 13">
            <a:extLst>
              <a:ext uri="{FF2B5EF4-FFF2-40B4-BE49-F238E27FC236}">
                <a16:creationId xmlns:a16="http://schemas.microsoft.com/office/drawing/2014/main" id="{C8C18A36-48F5-4D1F-9C65-ED8BCD66239C}"/>
              </a:ext>
            </a:extLst>
          </p:cNvPr>
          <p:cNvSpPr txBox="1"/>
          <p:nvPr/>
        </p:nvSpPr>
        <p:spPr>
          <a:xfrm>
            <a:off x="6883880" y="3014557"/>
            <a:ext cx="4446090" cy="29315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32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终端联网演示（密码）</a:t>
            </a:r>
            <a:endParaRPr lang="en-US" altLang="zh-CN" sz="32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32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音箱的蓝牙连接</a:t>
            </a:r>
            <a:endParaRPr lang="en-US" altLang="zh-CN" sz="32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32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无线麦克风使用</a:t>
            </a:r>
            <a:endParaRPr lang="en-US" altLang="zh-CN" sz="32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32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钉钉投影</a:t>
            </a:r>
            <a:endParaRPr lang="en-US" altLang="zh-CN" sz="32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C49E4255-13CD-423A-A579-CC73595E577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9155" y="2562044"/>
            <a:ext cx="2148648" cy="4098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153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2102686"/>
            <a:ext cx="12192000" cy="4755315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 flipV="1">
            <a:off x="0" y="1839075"/>
            <a:ext cx="12192000" cy="263611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155" y="345262"/>
            <a:ext cx="2246281" cy="1327622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 flipV="1">
            <a:off x="0" y="1835595"/>
            <a:ext cx="12192000" cy="45719"/>
          </a:xfrm>
          <a:prstGeom prst="rect">
            <a:avLst/>
          </a:prstGeom>
          <a:gradFill flip="none" rotWithShape="1">
            <a:gsLst>
              <a:gs pos="0">
                <a:schemeClr val="accent4">
                  <a:shade val="30000"/>
                  <a:satMod val="115000"/>
                </a:schemeClr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8929568" y="6488668"/>
            <a:ext cx="3262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pc="600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山东理工大学美术学院</a:t>
            </a:r>
          </a:p>
        </p:txBody>
      </p:sp>
      <p:sp>
        <p:nvSpPr>
          <p:cNvPr id="12" name="矩形 11"/>
          <p:cNvSpPr/>
          <p:nvPr/>
        </p:nvSpPr>
        <p:spPr>
          <a:xfrm flipV="1">
            <a:off x="0" y="-1"/>
            <a:ext cx="12192000" cy="172995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75000"/>
                  <a:tint val="66000"/>
                  <a:satMod val="160000"/>
                </a:schemeClr>
              </a:gs>
              <a:gs pos="50000">
                <a:schemeClr val="bg1">
                  <a:lumMod val="75000"/>
                  <a:tint val="44500"/>
                  <a:satMod val="160000"/>
                </a:schemeClr>
              </a:gs>
              <a:gs pos="100000">
                <a:schemeClr val="bg1">
                  <a:lumMod val="75000"/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 flipV="1">
            <a:off x="0" y="172267"/>
            <a:ext cx="12192000" cy="457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3866382" y="1084811"/>
            <a:ext cx="726833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zh-CN" altLang="en-US" sz="3200" dirty="0">
                <a:ln/>
                <a:latin typeface="微软雅黑" panose="020B0503020204020204" pitchFamily="34" charset="-122"/>
                <a:ea typeface="微软雅黑" panose="020B0503020204020204" pitchFamily="34" charset="-122"/>
              </a:rPr>
              <a:t>美术学院</a:t>
            </a:r>
            <a:r>
              <a:rPr lang="en-US" altLang="zh-CN" sz="3200" dirty="0">
                <a:ln/>
                <a:latin typeface="微软雅黑" panose="020B0503020204020204" pitchFamily="34" charset="-122"/>
                <a:ea typeface="微软雅黑" panose="020B0503020204020204" pitchFamily="34" charset="-122"/>
              </a:rPr>
              <a:t>243</a:t>
            </a:r>
            <a:r>
              <a:rPr lang="zh-CN" altLang="en-US" sz="3200" dirty="0">
                <a:ln/>
                <a:latin typeface="微软雅黑" panose="020B0503020204020204" pitchFamily="34" charset="-122"/>
                <a:ea typeface="微软雅黑" panose="020B0503020204020204" pitchFamily="34" charset="-122"/>
              </a:rPr>
              <a:t>智慧教室硬件使用 </a:t>
            </a:r>
            <a:r>
              <a:rPr lang="en-US" altLang="zh-CN" sz="3200" b="1" dirty="0">
                <a:ln/>
                <a:latin typeface="微软雅黑" panose="020B0503020204020204" pitchFamily="34" charset="-122"/>
                <a:ea typeface="微软雅黑" panose="020B0503020204020204" pitchFamily="34" charset="-122"/>
              </a:rPr>
              <a:t>· </a:t>
            </a:r>
            <a:r>
              <a:rPr lang="en-US" altLang="zh-CN" sz="3200" b="1" dirty="0">
                <a:ln/>
                <a:solidFill>
                  <a:srgbClr val="FF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2017</a:t>
            </a:r>
            <a:endParaRPr lang="zh-CN" altLang="en-US" sz="3200" b="1" dirty="0">
              <a:ln/>
              <a:solidFill>
                <a:srgbClr val="FF00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2" name="图示 1">
            <a:extLst>
              <a:ext uri="{FF2B5EF4-FFF2-40B4-BE49-F238E27FC236}">
                <a16:creationId xmlns:a16="http://schemas.microsoft.com/office/drawing/2014/main" id="{B2193DE1-DE6E-4DED-8B28-DA3B272A305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44553136"/>
              </p:ext>
            </p:extLst>
          </p:nvPr>
        </p:nvGraphicFramePr>
        <p:xfrm>
          <a:off x="121890" y="2264430"/>
          <a:ext cx="5451894" cy="42491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4" name="文本框 13">
            <a:extLst>
              <a:ext uri="{FF2B5EF4-FFF2-40B4-BE49-F238E27FC236}">
                <a16:creationId xmlns:a16="http://schemas.microsoft.com/office/drawing/2014/main" id="{C8C18A36-48F5-4D1F-9C65-ED8BCD66239C}"/>
              </a:ext>
            </a:extLst>
          </p:cNvPr>
          <p:cNvSpPr txBox="1"/>
          <p:nvPr/>
        </p:nvSpPr>
        <p:spPr>
          <a:xfrm>
            <a:off x="6538823" y="2587517"/>
            <a:ext cx="444609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32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教室布局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（授课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+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讨论）</a:t>
            </a:r>
            <a:endParaRPr lang="en-US" altLang="zh-CN" sz="32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32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教室使用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（钉钉申请）</a:t>
            </a:r>
            <a:endParaRPr lang="en-US" altLang="zh-CN" sz="24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32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讲座办法</a:t>
            </a:r>
            <a:endParaRPr lang="en-US" altLang="zh-CN" sz="32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讲座提纲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+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人员简介</a:t>
            </a:r>
            <a:endParaRPr lang="en-US" altLang="zh-CN" sz="24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系内推荐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+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学院审核</a:t>
            </a:r>
            <a:endParaRPr lang="en-US" altLang="zh-CN" sz="24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学院补助</a:t>
            </a:r>
            <a:endParaRPr lang="en-US" altLang="zh-CN" sz="24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47881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2102686"/>
            <a:ext cx="12192000" cy="4755315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 flipV="1">
            <a:off x="0" y="1839075"/>
            <a:ext cx="12192000" cy="263611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155" y="345262"/>
            <a:ext cx="2246281" cy="1327622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 flipV="1">
            <a:off x="0" y="1835595"/>
            <a:ext cx="12192000" cy="45719"/>
          </a:xfrm>
          <a:prstGeom prst="rect">
            <a:avLst/>
          </a:prstGeom>
          <a:gradFill flip="none" rotWithShape="1">
            <a:gsLst>
              <a:gs pos="0">
                <a:schemeClr val="accent4">
                  <a:shade val="30000"/>
                  <a:satMod val="115000"/>
                </a:schemeClr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8929568" y="6488668"/>
            <a:ext cx="3262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pc="600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山东理工大学美术学院</a:t>
            </a:r>
          </a:p>
        </p:txBody>
      </p:sp>
      <p:sp>
        <p:nvSpPr>
          <p:cNvPr id="12" name="矩形 11"/>
          <p:cNvSpPr/>
          <p:nvPr/>
        </p:nvSpPr>
        <p:spPr>
          <a:xfrm flipV="1">
            <a:off x="0" y="-1"/>
            <a:ext cx="12192000" cy="172995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75000"/>
                  <a:tint val="66000"/>
                  <a:satMod val="160000"/>
                </a:schemeClr>
              </a:gs>
              <a:gs pos="50000">
                <a:schemeClr val="bg1">
                  <a:lumMod val="75000"/>
                  <a:tint val="44500"/>
                  <a:satMod val="160000"/>
                </a:schemeClr>
              </a:gs>
              <a:gs pos="100000">
                <a:schemeClr val="bg1">
                  <a:lumMod val="75000"/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 flipV="1">
            <a:off x="0" y="172267"/>
            <a:ext cx="12192000" cy="457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3866382" y="1084811"/>
            <a:ext cx="726833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zh-CN" altLang="en-US" sz="3200" dirty="0">
                <a:ln/>
                <a:latin typeface="微软雅黑" panose="020B0503020204020204" pitchFamily="34" charset="-122"/>
                <a:ea typeface="微软雅黑" panose="020B0503020204020204" pitchFamily="34" charset="-122"/>
              </a:rPr>
              <a:t>美术学院</a:t>
            </a:r>
            <a:r>
              <a:rPr lang="en-US" altLang="zh-CN" sz="3200" dirty="0">
                <a:ln/>
                <a:latin typeface="微软雅黑" panose="020B0503020204020204" pitchFamily="34" charset="-122"/>
                <a:ea typeface="微软雅黑" panose="020B0503020204020204" pitchFamily="34" charset="-122"/>
              </a:rPr>
              <a:t>243</a:t>
            </a:r>
            <a:r>
              <a:rPr lang="zh-CN" altLang="en-US" sz="3200" dirty="0">
                <a:ln/>
                <a:latin typeface="微软雅黑" panose="020B0503020204020204" pitchFamily="34" charset="-122"/>
                <a:ea typeface="微软雅黑" panose="020B0503020204020204" pitchFamily="34" charset="-122"/>
              </a:rPr>
              <a:t>智慧教室钉钉使用 </a:t>
            </a:r>
            <a:r>
              <a:rPr lang="en-US" altLang="zh-CN" sz="3200" b="1" dirty="0">
                <a:ln/>
                <a:latin typeface="微软雅黑" panose="020B0503020204020204" pitchFamily="34" charset="-122"/>
                <a:ea typeface="微软雅黑" panose="020B0503020204020204" pitchFamily="34" charset="-122"/>
              </a:rPr>
              <a:t>· </a:t>
            </a:r>
            <a:r>
              <a:rPr lang="en-US" altLang="zh-CN" sz="3200" b="1" dirty="0">
                <a:ln/>
                <a:solidFill>
                  <a:srgbClr val="FF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2017</a:t>
            </a:r>
            <a:endParaRPr lang="zh-CN" altLang="en-US" sz="3200" b="1" dirty="0">
              <a:ln/>
              <a:solidFill>
                <a:srgbClr val="FF00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5" name="图示 4">
            <a:extLst>
              <a:ext uri="{FF2B5EF4-FFF2-40B4-BE49-F238E27FC236}">
                <a16:creationId xmlns:a16="http://schemas.microsoft.com/office/drawing/2014/main" id="{2C76A131-DA51-491E-B2F2-491A1101DF8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0341501"/>
              </p:ext>
            </p:extLst>
          </p:nvPr>
        </p:nvGraphicFramePr>
        <p:xfrm>
          <a:off x="1246995" y="2210516"/>
          <a:ext cx="9656794" cy="33794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794575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2102686"/>
            <a:ext cx="12192000" cy="4755315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 flipV="1">
            <a:off x="0" y="1839075"/>
            <a:ext cx="12192000" cy="263611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155" y="345262"/>
            <a:ext cx="2246281" cy="1327622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 flipV="1">
            <a:off x="0" y="1835595"/>
            <a:ext cx="12192000" cy="45719"/>
          </a:xfrm>
          <a:prstGeom prst="rect">
            <a:avLst/>
          </a:prstGeom>
          <a:gradFill flip="none" rotWithShape="1">
            <a:gsLst>
              <a:gs pos="0">
                <a:schemeClr val="accent4">
                  <a:shade val="30000"/>
                  <a:satMod val="115000"/>
                </a:schemeClr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8929568" y="6488668"/>
            <a:ext cx="3262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pc="600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山东理工大学美术学院</a:t>
            </a:r>
          </a:p>
        </p:txBody>
      </p:sp>
      <p:sp>
        <p:nvSpPr>
          <p:cNvPr id="12" name="矩形 11"/>
          <p:cNvSpPr/>
          <p:nvPr/>
        </p:nvSpPr>
        <p:spPr>
          <a:xfrm flipV="1">
            <a:off x="0" y="-1"/>
            <a:ext cx="12192000" cy="172995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75000"/>
                  <a:tint val="66000"/>
                  <a:satMod val="160000"/>
                </a:schemeClr>
              </a:gs>
              <a:gs pos="50000">
                <a:schemeClr val="bg1">
                  <a:lumMod val="75000"/>
                  <a:tint val="44500"/>
                  <a:satMod val="160000"/>
                </a:schemeClr>
              </a:gs>
              <a:gs pos="100000">
                <a:schemeClr val="bg1">
                  <a:lumMod val="75000"/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 flipV="1">
            <a:off x="0" y="172267"/>
            <a:ext cx="12192000" cy="457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3866382" y="1084811"/>
            <a:ext cx="726833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zh-CN" altLang="en-US" sz="3200" dirty="0">
                <a:ln/>
                <a:latin typeface="微软雅黑" panose="020B0503020204020204" pitchFamily="34" charset="-122"/>
                <a:ea typeface="微软雅黑" panose="020B0503020204020204" pitchFamily="34" charset="-122"/>
              </a:rPr>
              <a:t>美术学院</a:t>
            </a:r>
            <a:r>
              <a:rPr lang="en-US" altLang="zh-CN" sz="3200" dirty="0">
                <a:ln/>
                <a:latin typeface="微软雅黑" panose="020B0503020204020204" pitchFamily="34" charset="-122"/>
                <a:ea typeface="微软雅黑" panose="020B0503020204020204" pitchFamily="34" charset="-122"/>
              </a:rPr>
              <a:t>243</a:t>
            </a:r>
            <a:r>
              <a:rPr lang="zh-CN" altLang="en-US" sz="3200" dirty="0">
                <a:ln/>
                <a:latin typeface="微软雅黑" panose="020B0503020204020204" pitchFamily="34" charset="-122"/>
                <a:ea typeface="微软雅黑" panose="020B0503020204020204" pitchFamily="34" charset="-122"/>
              </a:rPr>
              <a:t>智慧教室钉钉使用 </a:t>
            </a:r>
            <a:r>
              <a:rPr lang="en-US" altLang="zh-CN" sz="3200" b="1" dirty="0">
                <a:ln/>
                <a:latin typeface="微软雅黑" panose="020B0503020204020204" pitchFamily="34" charset="-122"/>
                <a:ea typeface="微软雅黑" panose="020B0503020204020204" pitchFamily="34" charset="-122"/>
              </a:rPr>
              <a:t>· </a:t>
            </a:r>
            <a:r>
              <a:rPr lang="en-US" altLang="zh-CN" sz="3200" b="1" dirty="0">
                <a:ln/>
                <a:solidFill>
                  <a:srgbClr val="FF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2017</a:t>
            </a:r>
            <a:endParaRPr lang="zh-CN" altLang="en-US" sz="3200" b="1" dirty="0">
              <a:ln/>
              <a:solidFill>
                <a:srgbClr val="FF00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C8C18A36-48F5-4D1F-9C65-ED8BCD66239C}"/>
              </a:ext>
            </a:extLst>
          </p:cNvPr>
          <p:cNvSpPr txBox="1"/>
          <p:nvPr/>
        </p:nvSpPr>
        <p:spPr>
          <a:xfrm>
            <a:off x="638356" y="2630798"/>
            <a:ext cx="4446090" cy="3329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学院积极鼓励老师开展课堂教学之外的教学工作，并对老师对学生的奉献和学院的教学贡献给与积极肯定，请老师们在此登记您的工作，学院将对您的工作给予多种形式的肯定！</a:t>
            </a:r>
            <a:endParaRPr lang="en-US" altLang="zh-CN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B7371F96-0D2E-40E7-AAAD-3108A3CE88A6}"/>
              </a:ext>
            </a:extLst>
          </p:cNvPr>
          <p:cNvSpPr txBox="1"/>
          <p:nvPr/>
        </p:nvSpPr>
        <p:spPr>
          <a:xfrm>
            <a:off x="5310453" y="2630798"/>
            <a:ext cx="6326581" cy="3329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为了规范教学协同环节的程序，关于写生、考察、模特、临时外出等教学活动，需要通过此审核程序。教学活动的开展第一责任人为任课老师。学院相关岗位人员有协调配合职责。</a:t>
            </a:r>
          </a:p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审核流程：教师申请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&gt;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系主任审核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&gt;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教学办公室审核。</a:t>
            </a:r>
            <a:endParaRPr lang="en-US" altLang="zh-CN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B61B47FA-B631-4870-9ECE-CB3F9BCFFFFD}"/>
              </a:ext>
            </a:extLst>
          </p:cNvPr>
          <p:cNvSpPr/>
          <p:nvPr/>
        </p:nvSpPr>
        <p:spPr>
          <a:xfrm>
            <a:off x="638356" y="2200996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课堂教学延伸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CB71489E-C037-4F2D-9CEC-7E0388CC155B}"/>
              </a:ext>
            </a:extLst>
          </p:cNvPr>
          <p:cNvSpPr/>
          <p:nvPr/>
        </p:nvSpPr>
        <p:spPr>
          <a:xfrm>
            <a:off x="5310453" y="2200996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教学协同审核</a:t>
            </a:r>
          </a:p>
        </p:txBody>
      </p:sp>
    </p:spTree>
    <p:extLst>
      <p:ext uri="{BB962C8B-B14F-4D97-AF65-F5344CB8AC3E}">
        <p14:creationId xmlns:p14="http://schemas.microsoft.com/office/powerpoint/2010/main" val="3867649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263612"/>
            <a:ext cx="12192000" cy="6594390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 flipV="1">
            <a:off x="0" y="0"/>
            <a:ext cx="12192000" cy="263611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8929568" y="6488668"/>
            <a:ext cx="3262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pc="600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山东理工大学美术学院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2B73A267-7A60-4A0B-B596-C997064895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501" y="1104182"/>
            <a:ext cx="2672847" cy="5098209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9DE98FC3-67E8-40D7-A0FC-44D06ADEDD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7554" y="1109571"/>
            <a:ext cx="2672847" cy="5098209"/>
          </a:xfrm>
          <a:prstGeom prst="rect">
            <a:avLst/>
          </a:prstGeom>
        </p:spPr>
      </p:pic>
      <p:sp>
        <p:nvSpPr>
          <p:cNvPr id="21" name="椭圆 20">
            <a:extLst>
              <a:ext uri="{FF2B5EF4-FFF2-40B4-BE49-F238E27FC236}">
                <a16:creationId xmlns:a16="http://schemas.microsoft.com/office/drawing/2014/main" id="{8C2E3074-89B7-46D2-A623-307E17175405}"/>
              </a:ext>
            </a:extLst>
          </p:cNvPr>
          <p:cNvSpPr/>
          <p:nvPr/>
        </p:nvSpPr>
        <p:spPr>
          <a:xfrm>
            <a:off x="599501" y="4106173"/>
            <a:ext cx="648855" cy="664235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25D2CE55-D705-4DF7-9845-3D2F8DC76D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5607" y="1104182"/>
            <a:ext cx="2672847" cy="5098209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D000FB20-2F61-4E0B-870C-E1D97C51EB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13660" y="1104182"/>
            <a:ext cx="2672848" cy="5098210"/>
          </a:xfrm>
          <a:prstGeom prst="rect">
            <a:avLst/>
          </a:prstGeom>
        </p:spPr>
      </p:pic>
      <p:sp>
        <p:nvSpPr>
          <p:cNvPr id="24" name="矩形 23">
            <a:extLst>
              <a:ext uri="{FF2B5EF4-FFF2-40B4-BE49-F238E27FC236}">
                <a16:creationId xmlns:a16="http://schemas.microsoft.com/office/drawing/2014/main" id="{D2E115D6-3212-443E-AE48-FDD3FC6311ED}"/>
              </a:ext>
            </a:extLst>
          </p:cNvPr>
          <p:cNvSpPr/>
          <p:nvPr/>
        </p:nvSpPr>
        <p:spPr>
          <a:xfrm>
            <a:off x="463526" y="517937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课堂教学延伸</a:t>
            </a:r>
          </a:p>
        </p:txBody>
      </p:sp>
    </p:spTree>
    <p:extLst>
      <p:ext uri="{BB962C8B-B14F-4D97-AF65-F5344CB8AC3E}">
        <p14:creationId xmlns:p14="http://schemas.microsoft.com/office/powerpoint/2010/main" val="3378682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263612"/>
            <a:ext cx="12192000" cy="6594390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 flipV="1">
            <a:off x="0" y="0"/>
            <a:ext cx="12192000" cy="263611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2B73A267-7A60-4A0B-B596-C997064895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501" y="1104182"/>
            <a:ext cx="2672847" cy="5098209"/>
          </a:xfrm>
          <a:prstGeom prst="rect">
            <a:avLst/>
          </a:prstGeom>
        </p:spPr>
      </p:pic>
      <p:sp>
        <p:nvSpPr>
          <p:cNvPr id="21" name="椭圆 20">
            <a:extLst>
              <a:ext uri="{FF2B5EF4-FFF2-40B4-BE49-F238E27FC236}">
                <a16:creationId xmlns:a16="http://schemas.microsoft.com/office/drawing/2014/main" id="{8C2E3074-89B7-46D2-A623-307E17175405}"/>
              </a:ext>
            </a:extLst>
          </p:cNvPr>
          <p:cNvSpPr/>
          <p:nvPr/>
        </p:nvSpPr>
        <p:spPr>
          <a:xfrm>
            <a:off x="1268972" y="4106173"/>
            <a:ext cx="648855" cy="664235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D2E115D6-3212-443E-AE48-FDD3FC6311ED}"/>
              </a:ext>
            </a:extLst>
          </p:cNvPr>
          <p:cNvSpPr/>
          <p:nvPr/>
        </p:nvSpPr>
        <p:spPr>
          <a:xfrm>
            <a:off x="463526" y="517937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教学协同审核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08BB84FE-1043-49D0-AF0A-97E2D8E7BE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8341" y="1120184"/>
            <a:ext cx="2672847" cy="5098209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DC2AABBE-39C2-4FAB-B9DD-D5F859C653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6720" y="1120184"/>
            <a:ext cx="2672847" cy="5098209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587B1374-4994-40B4-8B6E-C15EF3249E39}"/>
              </a:ext>
            </a:extLst>
          </p:cNvPr>
          <p:cNvSpPr txBox="1"/>
          <p:nvPr/>
        </p:nvSpPr>
        <p:spPr>
          <a:xfrm>
            <a:off x="9120172" y="1120184"/>
            <a:ext cx="2881222" cy="5428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老师：第一责任人</a:t>
            </a:r>
            <a:endParaRPr lang="en-US" altLang="zh-CN" sz="24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系主任：协调审核</a:t>
            </a:r>
            <a:endParaRPr lang="en-US" altLang="zh-CN" sz="24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教学科：通过确认</a:t>
            </a:r>
            <a:endParaRPr lang="en-US" altLang="zh-CN" sz="24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endParaRPr lang="en-US" altLang="zh-CN" sz="24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出张店区的教学集体活动提前两周申请！</a:t>
            </a:r>
            <a:endParaRPr lang="en-US" altLang="zh-CN" sz="2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临时出教学楼的教学活动提前一天申请！</a:t>
            </a:r>
            <a:endParaRPr lang="en-US" altLang="zh-CN" sz="2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包含三周以上写生，校内安排一周！</a:t>
            </a:r>
            <a:endParaRPr lang="en-US" altLang="zh-CN" sz="2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endParaRPr lang="en-US" altLang="zh-CN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71167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263612"/>
            <a:ext cx="12192000" cy="6594390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 flipV="1">
            <a:off x="0" y="0"/>
            <a:ext cx="12192000" cy="263611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D2E115D6-3212-443E-AE48-FDD3FC6311ED}"/>
              </a:ext>
            </a:extLst>
          </p:cNvPr>
          <p:cNvSpPr/>
          <p:nvPr/>
        </p:nvSpPr>
        <p:spPr>
          <a:xfrm>
            <a:off x="463526" y="517937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预定教室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22F655C3-7850-412E-A565-80A6A0B9B2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501" y="1104182"/>
            <a:ext cx="2672847" cy="5098209"/>
          </a:xfrm>
          <a:prstGeom prst="rect">
            <a:avLst/>
          </a:prstGeom>
        </p:spPr>
      </p:pic>
      <p:sp>
        <p:nvSpPr>
          <p:cNvPr id="11" name="椭圆 10">
            <a:extLst>
              <a:ext uri="{FF2B5EF4-FFF2-40B4-BE49-F238E27FC236}">
                <a16:creationId xmlns:a16="http://schemas.microsoft.com/office/drawing/2014/main" id="{1E886840-8F2D-4259-909E-BB032C9E60C6}"/>
              </a:ext>
            </a:extLst>
          </p:cNvPr>
          <p:cNvSpPr/>
          <p:nvPr/>
        </p:nvSpPr>
        <p:spPr>
          <a:xfrm>
            <a:off x="599501" y="4756803"/>
            <a:ext cx="648855" cy="664235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A51E861C-5ACE-44B8-9006-E782C23BCF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0251" y="1104182"/>
            <a:ext cx="2672848" cy="5098209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3C4E5999-FEA0-44A7-A038-0DCF8390C1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4876" y="1104182"/>
            <a:ext cx="2672847" cy="5098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859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263612"/>
            <a:ext cx="12192000" cy="6594390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 flipV="1">
            <a:off x="0" y="0"/>
            <a:ext cx="12192000" cy="263611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D2E115D6-3212-443E-AE48-FDD3FC6311ED}"/>
              </a:ext>
            </a:extLst>
          </p:cNvPr>
          <p:cNvSpPr/>
          <p:nvPr/>
        </p:nvSpPr>
        <p:spPr>
          <a:xfrm>
            <a:off x="463526" y="517937"/>
            <a:ext cx="34451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钉盘  </a:t>
            </a:r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毕业手册范例说明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22F655C3-7850-412E-A565-80A6A0B9B2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501" y="1104182"/>
            <a:ext cx="2672847" cy="5098209"/>
          </a:xfrm>
          <a:prstGeom prst="rect">
            <a:avLst/>
          </a:prstGeom>
        </p:spPr>
      </p:pic>
      <p:sp>
        <p:nvSpPr>
          <p:cNvPr id="11" name="椭圆 10">
            <a:extLst>
              <a:ext uri="{FF2B5EF4-FFF2-40B4-BE49-F238E27FC236}">
                <a16:creationId xmlns:a16="http://schemas.microsoft.com/office/drawing/2014/main" id="{1E886840-8F2D-4259-909E-BB032C9E60C6}"/>
              </a:ext>
            </a:extLst>
          </p:cNvPr>
          <p:cNvSpPr/>
          <p:nvPr/>
        </p:nvSpPr>
        <p:spPr>
          <a:xfrm>
            <a:off x="1263745" y="4765429"/>
            <a:ext cx="648855" cy="664235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3236D798-D112-4073-B225-FB6308F7E5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3153" y="1104182"/>
            <a:ext cx="2672847" cy="5098209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5DAFEE7F-59BB-4B3E-B869-A92D4D2D09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6805" y="1104182"/>
            <a:ext cx="2672847" cy="5098209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1866BCE5-B6F2-42D7-A89E-87AFAA6115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70457" y="1104181"/>
            <a:ext cx="2672847" cy="5098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761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263612"/>
            <a:ext cx="12192000" cy="6594390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760794BD-EB5A-451C-BBB3-C7A6044D22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502" y="1290928"/>
            <a:ext cx="7163297" cy="385046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矩形 5"/>
          <p:cNvSpPr/>
          <p:nvPr/>
        </p:nvSpPr>
        <p:spPr>
          <a:xfrm flipV="1">
            <a:off x="0" y="0"/>
            <a:ext cx="12192000" cy="263611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D2E115D6-3212-443E-AE48-FDD3FC6311ED}"/>
              </a:ext>
            </a:extLst>
          </p:cNvPr>
          <p:cNvSpPr/>
          <p:nvPr/>
        </p:nvSpPr>
        <p:spPr>
          <a:xfrm>
            <a:off x="463526" y="517937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数据反馈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4C5DC771-3741-4C2D-87D1-9424E7937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4746" y="263608"/>
            <a:ext cx="3457253" cy="6594391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D5AC3DF3-7639-4F87-91CC-263ED25FDB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2089" y="2962096"/>
            <a:ext cx="7095034" cy="369267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A83FE9B2-1452-458D-80F9-B1138E8F0897}"/>
              </a:ext>
            </a:extLst>
          </p:cNvPr>
          <p:cNvSpPr/>
          <p:nvPr/>
        </p:nvSpPr>
        <p:spPr>
          <a:xfrm>
            <a:off x="8850702" y="3942272"/>
            <a:ext cx="3209026" cy="1500996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1473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4456671"/>
            <a:ext cx="12192000" cy="2401330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 flipV="1">
            <a:off x="0" y="4193059"/>
            <a:ext cx="12192000" cy="263611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1152" y="694285"/>
            <a:ext cx="3136565" cy="1853807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2059318" y="3487174"/>
            <a:ext cx="794159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zh-CN" altLang="en-US" sz="3600" dirty="0">
                <a:ln/>
                <a:latin typeface="微软雅黑" panose="020B0503020204020204" pitchFamily="34" charset="-122"/>
                <a:ea typeface="微软雅黑" panose="020B0503020204020204" pitchFamily="34" charset="-122"/>
              </a:rPr>
              <a:t>美术学院 </a:t>
            </a:r>
            <a:r>
              <a:rPr lang="zh-CN" altLang="en-US" sz="3600" b="1" dirty="0">
                <a:ln/>
                <a:latin typeface="微软雅黑" panose="020B0503020204020204" pitchFamily="34" charset="-122"/>
                <a:ea typeface="微软雅黑" panose="020B0503020204020204" pitchFamily="34" charset="-122"/>
              </a:rPr>
              <a:t>课程信息化建设指引 </a:t>
            </a:r>
            <a:r>
              <a:rPr lang="en-US" altLang="zh-CN" sz="3600" b="1" dirty="0">
                <a:ln/>
                <a:latin typeface="微软雅黑" panose="020B0503020204020204" pitchFamily="34" charset="-122"/>
                <a:ea typeface="微软雅黑" panose="020B0503020204020204" pitchFamily="34" charset="-122"/>
              </a:rPr>
              <a:t>· </a:t>
            </a:r>
            <a:r>
              <a:rPr lang="en-US" altLang="zh-CN" sz="3600" b="1" dirty="0">
                <a:ln/>
                <a:solidFill>
                  <a:srgbClr val="FF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2017</a:t>
            </a:r>
            <a:endParaRPr lang="zh-CN" altLang="en-US" sz="3600" b="1" cap="none" dirty="0">
              <a:ln/>
              <a:solidFill>
                <a:srgbClr val="FF0066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 flipV="1">
            <a:off x="0" y="4189579"/>
            <a:ext cx="12192000" cy="45719"/>
          </a:xfrm>
          <a:prstGeom prst="rect">
            <a:avLst/>
          </a:prstGeom>
          <a:gradFill flip="none" rotWithShape="1">
            <a:gsLst>
              <a:gs pos="0">
                <a:schemeClr val="accent4">
                  <a:shade val="30000"/>
                  <a:satMod val="115000"/>
                </a:schemeClr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6778625" y="6228977"/>
            <a:ext cx="44646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山东理工大学美术学院</a:t>
            </a:r>
            <a:r>
              <a:rPr lang="en-US" altLang="zh-CN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pc="600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吕群星</a:t>
            </a:r>
          </a:p>
        </p:txBody>
      </p:sp>
    </p:spTree>
    <p:extLst>
      <p:ext uri="{BB962C8B-B14F-4D97-AF65-F5344CB8AC3E}">
        <p14:creationId xmlns:p14="http://schemas.microsoft.com/office/powerpoint/2010/main" val="3767162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263612"/>
            <a:ext cx="12192000" cy="6594390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 flipV="1">
            <a:off x="0" y="0"/>
            <a:ext cx="12192000" cy="263611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D2E115D6-3212-443E-AE48-FDD3FC6311ED}"/>
              </a:ext>
            </a:extLst>
          </p:cNvPr>
          <p:cNvSpPr/>
          <p:nvPr/>
        </p:nvSpPr>
        <p:spPr>
          <a:xfrm>
            <a:off x="213360" y="345436"/>
            <a:ext cx="5721438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信息化课程建设</a:t>
            </a:r>
            <a:endParaRPr lang="en-US" altLang="zh-CN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/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后台 前台概念 </a:t>
            </a:r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与之对应关系</a:t>
            </a:r>
            <a:endParaRPr lang="zh-CN" altLang="en-US" sz="4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B7C3A4E1-96C9-4BB0-AFF6-E883748FCD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47258"/>
            <a:ext cx="12192000" cy="4986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470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263612"/>
            <a:ext cx="12192000" cy="6594390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 flipV="1">
            <a:off x="0" y="0"/>
            <a:ext cx="12192000" cy="263611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D2E115D6-3212-443E-AE48-FDD3FC6311ED}"/>
              </a:ext>
            </a:extLst>
          </p:cNvPr>
          <p:cNvSpPr/>
          <p:nvPr/>
        </p:nvSpPr>
        <p:spPr>
          <a:xfrm>
            <a:off x="213360" y="345436"/>
            <a:ext cx="5721438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信息化课程建设</a:t>
            </a:r>
            <a:endParaRPr lang="en-US" altLang="zh-CN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/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后台 前台概念 </a:t>
            </a:r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与之对应关系</a:t>
            </a:r>
            <a:endParaRPr lang="zh-CN" altLang="en-US" sz="4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F625CE40-3760-4709-A566-1D7C30F222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35886"/>
            <a:ext cx="12192000" cy="5208883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1DEBB2BF-BAA9-4C75-9119-D9F6A3651F17}"/>
              </a:ext>
            </a:extLst>
          </p:cNvPr>
          <p:cNvSpPr/>
          <p:nvPr/>
        </p:nvSpPr>
        <p:spPr>
          <a:xfrm>
            <a:off x="1" y="2277374"/>
            <a:ext cx="948906" cy="239814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6899D5A6-D836-469B-9B06-05A5FECD85E8}"/>
              </a:ext>
            </a:extLst>
          </p:cNvPr>
          <p:cNvSpPr/>
          <p:nvPr/>
        </p:nvSpPr>
        <p:spPr>
          <a:xfrm>
            <a:off x="6535945" y="2490160"/>
            <a:ext cx="1314093" cy="256491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5129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263612"/>
            <a:ext cx="12192000" cy="6594390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CF377509-68CF-49D9-BE0E-5B5C872C6F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64764"/>
            <a:ext cx="12192000" cy="2928471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 flipV="1">
            <a:off x="0" y="0"/>
            <a:ext cx="12192000" cy="263611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D2E115D6-3212-443E-AE48-FDD3FC6311ED}"/>
              </a:ext>
            </a:extLst>
          </p:cNvPr>
          <p:cNvSpPr/>
          <p:nvPr/>
        </p:nvSpPr>
        <p:spPr>
          <a:xfrm>
            <a:off x="213360" y="345436"/>
            <a:ext cx="5721438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信息化课程建设</a:t>
            </a:r>
            <a:endParaRPr lang="en-US" altLang="zh-CN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/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后台 前台概念 </a:t>
            </a:r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与之对应关系</a:t>
            </a:r>
            <a:endParaRPr lang="zh-CN" altLang="en-US" sz="4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1DEBB2BF-BAA9-4C75-9119-D9F6A3651F17}"/>
              </a:ext>
            </a:extLst>
          </p:cNvPr>
          <p:cNvSpPr/>
          <p:nvPr/>
        </p:nvSpPr>
        <p:spPr>
          <a:xfrm>
            <a:off x="0" y="2495093"/>
            <a:ext cx="1095555" cy="1818116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6899D5A6-D836-469B-9B06-05A5FECD85E8}"/>
              </a:ext>
            </a:extLst>
          </p:cNvPr>
          <p:cNvSpPr/>
          <p:nvPr/>
        </p:nvSpPr>
        <p:spPr>
          <a:xfrm>
            <a:off x="6397922" y="2697195"/>
            <a:ext cx="1158817" cy="196107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6589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263612"/>
            <a:ext cx="12192000" cy="6594390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A</a:t>
            </a:r>
            <a:r>
              <a:rPr lang="zh-CN" altLang="en-US" dirty="0"/>
              <a:t>类主要工作</a:t>
            </a:r>
          </a:p>
        </p:txBody>
      </p:sp>
      <p:sp>
        <p:nvSpPr>
          <p:cNvPr id="6" name="矩形 5"/>
          <p:cNvSpPr/>
          <p:nvPr/>
        </p:nvSpPr>
        <p:spPr>
          <a:xfrm flipV="1">
            <a:off x="0" y="0"/>
            <a:ext cx="12192000" cy="263611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D2E115D6-3212-443E-AE48-FDD3FC6311ED}"/>
              </a:ext>
            </a:extLst>
          </p:cNvPr>
          <p:cNvSpPr/>
          <p:nvPr/>
        </p:nvSpPr>
        <p:spPr>
          <a:xfrm>
            <a:off x="314865" y="937777"/>
            <a:ext cx="23391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信息化课程建设</a:t>
            </a:r>
            <a:endParaRPr lang="zh-CN" altLang="en-US" sz="4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FF57A74B-0A14-4C35-9BBD-9198745470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865" y="1436239"/>
            <a:ext cx="7564872" cy="453243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38E5815A-5781-4443-92BA-6B36ACDB71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5966" y="2805204"/>
            <a:ext cx="7726034" cy="386301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C89E613F-A21A-4E03-938F-CADB06E8C5B5}"/>
              </a:ext>
            </a:extLst>
          </p:cNvPr>
          <p:cNvSpPr/>
          <p:nvPr/>
        </p:nvSpPr>
        <p:spPr>
          <a:xfrm>
            <a:off x="8002298" y="611078"/>
            <a:ext cx="40671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54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en-US" sz="54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类 </a:t>
            </a:r>
            <a:r>
              <a:rPr lang="zh-CN" altLang="en-US" sz="32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主要工作位置</a:t>
            </a:r>
            <a:endParaRPr lang="zh-CN" altLang="en-US" sz="44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2394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263612"/>
            <a:ext cx="12192000" cy="6594390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A</a:t>
            </a:r>
            <a:r>
              <a:rPr lang="zh-CN" altLang="en-US" dirty="0"/>
              <a:t>类主要工作</a:t>
            </a:r>
            <a:r>
              <a:rPr lang="en-US" altLang="zh-CN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</a:p>
          <a:p>
            <a:pPr algn="ctr"/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 flipV="1">
            <a:off x="0" y="0"/>
            <a:ext cx="12192000" cy="263611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D2E115D6-3212-443E-AE48-FDD3FC6311ED}"/>
              </a:ext>
            </a:extLst>
          </p:cNvPr>
          <p:cNvSpPr/>
          <p:nvPr/>
        </p:nvSpPr>
        <p:spPr>
          <a:xfrm>
            <a:off x="314865" y="937777"/>
            <a:ext cx="23391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信息化课程建设</a:t>
            </a:r>
            <a:endParaRPr lang="zh-CN" altLang="en-US" sz="4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C89E613F-A21A-4E03-938F-CADB06E8C5B5}"/>
              </a:ext>
            </a:extLst>
          </p:cNvPr>
          <p:cNvSpPr/>
          <p:nvPr/>
        </p:nvSpPr>
        <p:spPr>
          <a:xfrm>
            <a:off x="7824120" y="619870"/>
            <a:ext cx="401905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54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zh-CN" altLang="en-US" sz="54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类 </a:t>
            </a:r>
            <a:r>
              <a:rPr lang="zh-CN" altLang="en-US" sz="32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主要工作位置</a:t>
            </a:r>
            <a:endParaRPr lang="zh-CN" altLang="en-US" sz="44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636A9C2-250A-4980-AE10-38BE0FF5A4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765" y="1755238"/>
            <a:ext cx="6382858" cy="460734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9B057BBE-C233-4AE3-B49A-F0E40C8C1A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5457" y="2430635"/>
            <a:ext cx="6624445" cy="405246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id="{BFF209F5-9425-4E79-83E0-2865A1EE367C}"/>
              </a:ext>
            </a:extLst>
          </p:cNvPr>
          <p:cNvSpPr/>
          <p:nvPr/>
        </p:nvSpPr>
        <p:spPr>
          <a:xfrm>
            <a:off x="448765" y="2327919"/>
            <a:ext cx="1133850" cy="1382436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322BEF01-9B90-4116-BB2F-843FE6A0B5B2}"/>
              </a:ext>
            </a:extLst>
          </p:cNvPr>
          <p:cNvSpPr/>
          <p:nvPr/>
        </p:nvSpPr>
        <p:spPr>
          <a:xfrm>
            <a:off x="3520211" y="4380859"/>
            <a:ext cx="1133850" cy="1382436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DA3D9D70-86CD-4F88-8123-AF4143DF48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9498" y="3096481"/>
            <a:ext cx="5340423" cy="360385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id="{616603D1-6320-4958-A31E-B292766647D4}"/>
              </a:ext>
            </a:extLst>
          </p:cNvPr>
          <p:cNvSpPr/>
          <p:nvPr/>
        </p:nvSpPr>
        <p:spPr>
          <a:xfrm>
            <a:off x="7582180" y="3833985"/>
            <a:ext cx="2536132" cy="2836566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0035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263612"/>
            <a:ext cx="12192000" cy="6594390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 flipV="1">
            <a:off x="0" y="0"/>
            <a:ext cx="12192000" cy="263611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D2E115D6-3212-443E-AE48-FDD3FC6311ED}"/>
              </a:ext>
            </a:extLst>
          </p:cNvPr>
          <p:cNvSpPr/>
          <p:nvPr/>
        </p:nvSpPr>
        <p:spPr>
          <a:xfrm>
            <a:off x="334130" y="759504"/>
            <a:ext cx="3262432" cy="127624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信息化课程建设</a:t>
            </a:r>
            <a:endParaRPr lang="en-US" altLang="zh-CN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数据考核位置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3B42DF3-B1B2-4C08-B8EB-B8359D6295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4873" y="1255396"/>
            <a:ext cx="7442997" cy="533899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id="{0B9425E9-6E5A-4A60-9B5A-904608B53295}"/>
              </a:ext>
            </a:extLst>
          </p:cNvPr>
          <p:cNvSpPr/>
          <p:nvPr/>
        </p:nvSpPr>
        <p:spPr>
          <a:xfrm>
            <a:off x="4544272" y="4684398"/>
            <a:ext cx="1293962" cy="194919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8139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4456671"/>
            <a:ext cx="12192000" cy="2401330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 flipV="1">
            <a:off x="0" y="4193059"/>
            <a:ext cx="12192000" cy="263611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985" y="2640585"/>
            <a:ext cx="2246281" cy="1327622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9731301" y="3109397"/>
            <a:ext cx="156966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zh-CN" altLang="en-US" sz="3600" b="1" dirty="0">
                <a:ln/>
                <a:latin typeface="微软雅黑" panose="020B0503020204020204" pitchFamily="34" charset="-122"/>
                <a:ea typeface="微软雅黑" panose="020B0503020204020204" pitchFamily="34" charset="-122"/>
              </a:rPr>
              <a:t>谢谢！</a:t>
            </a:r>
            <a:endParaRPr lang="zh-CN" altLang="en-US" sz="3600" b="1" cap="none" dirty="0">
              <a:ln/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 flipV="1">
            <a:off x="0" y="4189579"/>
            <a:ext cx="12192000" cy="45719"/>
          </a:xfrm>
          <a:prstGeom prst="rect">
            <a:avLst/>
          </a:prstGeom>
          <a:gradFill flip="none" rotWithShape="1">
            <a:gsLst>
              <a:gs pos="0">
                <a:schemeClr val="accent4">
                  <a:shade val="30000"/>
                  <a:satMod val="115000"/>
                </a:schemeClr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7571896" y="4905467"/>
            <a:ext cx="4318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山东理工大学美术学院</a:t>
            </a:r>
            <a:r>
              <a:rPr lang="en-US" altLang="zh-CN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pc="600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吕群星</a:t>
            </a:r>
          </a:p>
        </p:txBody>
      </p:sp>
      <p:sp>
        <p:nvSpPr>
          <p:cNvPr id="12" name="矩形 11"/>
          <p:cNvSpPr/>
          <p:nvPr/>
        </p:nvSpPr>
        <p:spPr>
          <a:xfrm flipV="1">
            <a:off x="0" y="-1"/>
            <a:ext cx="12192000" cy="172995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75000"/>
                  <a:tint val="66000"/>
                  <a:satMod val="160000"/>
                </a:schemeClr>
              </a:gs>
              <a:gs pos="50000">
                <a:schemeClr val="bg1">
                  <a:lumMod val="75000"/>
                  <a:tint val="44500"/>
                  <a:satMod val="160000"/>
                </a:schemeClr>
              </a:gs>
              <a:gs pos="100000">
                <a:schemeClr val="bg1">
                  <a:lumMod val="75000"/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 flipV="1">
            <a:off x="0" y="172267"/>
            <a:ext cx="12192000" cy="457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8842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4456671"/>
            <a:ext cx="12192000" cy="2401330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 flipV="1">
            <a:off x="0" y="4193059"/>
            <a:ext cx="12192000" cy="263611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1152" y="694285"/>
            <a:ext cx="3136565" cy="1853807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1895812" y="3487174"/>
            <a:ext cx="826861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zh-CN" altLang="en-US" sz="3600" dirty="0">
                <a:ln/>
                <a:latin typeface="微软雅黑" panose="020B0503020204020204" pitchFamily="34" charset="-122"/>
                <a:ea typeface="微软雅黑" panose="020B0503020204020204" pitchFamily="34" charset="-122"/>
              </a:rPr>
              <a:t>美术学院钉钉应用平台使用规范</a:t>
            </a:r>
            <a:r>
              <a:rPr lang="zh-CN" altLang="en-US" sz="3600" b="1" dirty="0">
                <a:ln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3600" b="1" dirty="0">
                <a:ln/>
                <a:latin typeface="微软雅黑" panose="020B0503020204020204" pitchFamily="34" charset="-122"/>
                <a:ea typeface="微软雅黑" panose="020B0503020204020204" pitchFamily="34" charset="-122"/>
              </a:rPr>
              <a:t>· </a:t>
            </a:r>
            <a:r>
              <a:rPr lang="en-US" altLang="zh-CN" sz="3600" b="1" dirty="0">
                <a:ln/>
                <a:solidFill>
                  <a:srgbClr val="FF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2017</a:t>
            </a:r>
            <a:endParaRPr lang="zh-CN" altLang="en-US" sz="3600" b="1" cap="none" dirty="0">
              <a:ln/>
              <a:solidFill>
                <a:srgbClr val="FF0066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 flipV="1">
            <a:off x="0" y="4189579"/>
            <a:ext cx="12192000" cy="45719"/>
          </a:xfrm>
          <a:prstGeom prst="rect">
            <a:avLst/>
          </a:prstGeom>
          <a:gradFill flip="none" rotWithShape="1">
            <a:gsLst>
              <a:gs pos="0">
                <a:schemeClr val="accent4">
                  <a:shade val="30000"/>
                  <a:satMod val="115000"/>
                </a:schemeClr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6778625" y="6228977"/>
            <a:ext cx="44646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山东理工大学美术学院</a:t>
            </a:r>
            <a:r>
              <a:rPr lang="en-US" altLang="zh-CN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pc="600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吕群星</a:t>
            </a:r>
          </a:p>
        </p:txBody>
      </p:sp>
    </p:spTree>
    <p:extLst>
      <p:ext uri="{BB962C8B-B14F-4D97-AF65-F5344CB8AC3E}">
        <p14:creationId xmlns:p14="http://schemas.microsoft.com/office/powerpoint/2010/main" val="3786586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2102686"/>
            <a:ext cx="12192000" cy="4755315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 flipV="1">
            <a:off x="0" y="1839075"/>
            <a:ext cx="12192000" cy="263611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155" y="345262"/>
            <a:ext cx="2246281" cy="1327622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 flipV="1">
            <a:off x="0" y="1835595"/>
            <a:ext cx="12192000" cy="45719"/>
          </a:xfrm>
          <a:prstGeom prst="rect">
            <a:avLst/>
          </a:prstGeom>
          <a:gradFill flip="none" rotWithShape="1">
            <a:gsLst>
              <a:gs pos="0">
                <a:schemeClr val="accent4">
                  <a:shade val="30000"/>
                  <a:satMod val="115000"/>
                </a:schemeClr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8929568" y="6488668"/>
            <a:ext cx="3262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pc="600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山东理工大学美术学院</a:t>
            </a:r>
          </a:p>
        </p:txBody>
      </p:sp>
      <p:sp>
        <p:nvSpPr>
          <p:cNvPr id="12" name="矩形 11"/>
          <p:cNvSpPr/>
          <p:nvPr/>
        </p:nvSpPr>
        <p:spPr>
          <a:xfrm flipV="1">
            <a:off x="0" y="-1"/>
            <a:ext cx="12192000" cy="172995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75000"/>
                  <a:tint val="66000"/>
                  <a:satMod val="160000"/>
                </a:schemeClr>
              </a:gs>
              <a:gs pos="50000">
                <a:schemeClr val="bg1">
                  <a:lumMod val="75000"/>
                  <a:tint val="44500"/>
                  <a:satMod val="160000"/>
                </a:schemeClr>
              </a:gs>
              <a:gs pos="100000">
                <a:schemeClr val="bg1">
                  <a:lumMod val="75000"/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 flipV="1">
            <a:off x="0" y="172267"/>
            <a:ext cx="12192000" cy="457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3816689" y="1084811"/>
            <a:ext cx="736772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zh-CN" altLang="en-US" sz="3200" dirty="0">
                <a:ln/>
                <a:latin typeface="微软雅黑" panose="020B0503020204020204" pitchFamily="34" charset="-122"/>
                <a:ea typeface="微软雅黑" panose="020B0503020204020204" pitchFamily="34" charset="-122"/>
              </a:rPr>
              <a:t>美术学院钉钉应用平台使用范例</a:t>
            </a:r>
            <a:r>
              <a:rPr lang="zh-CN" altLang="en-US" sz="3200" b="1" dirty="0">
                <a:ln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3200" b="1" dirty="0">
                <a:ln/>
                <a:latin typeface="微软雅黑" panose="020B0503020204020204" pitchFamily="34" charset="-122"/>
                <a:ea typeface="微软雅黑" panose="020B0503020204020204" pitchFamily="34" charset="-122"/>
              </a:rPr>
              <a:t>· </a:t>
            </a:r>
            <a:r>
              <a:rPr lang="en-US" altLang="zh-CN" sz="3200" b="1" dirty="0">
                <a:ln/>
                <a:solidFill>
                  <a:srgbClr val="FF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2017</a:t>
            </a:r>
            <a:endParaRPr lang="zh-CN" altLang="en-US" sz="3200" b="1" dirty="0">
              <a:ln/>
              <a:solidFill>
                <a:srgbClr val="FF00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3" name="图示 2"/>
          <p:cNvGraphicFramePr/>
          <p:nvPr>
            <p:extLst/>
          </p:nvPr>
        </p:nvGraphicFramePr>
        <p:xfrm>
          <a:off x="1617648" y="2179198"/>
          <a:ext cx="8956703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72232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2102686"/>
            <a:ext cx="12192000" cy="4755315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 flipV="1">
            <a:off x="0" y="1839075"/>
            <a:ext cx="12192000" cy="263611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155" y="345262"/>
            <a:ext cx="2246281" cy="1327622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 flipV="1">
            <a:off x="0" y="1835595"/>
            <a:ext cx="12192000" cy="45719"/>
          </a:xfrm>
          <a:prstGeom prst="rect">
            <a:avLst/>
          </a:prstGeom>
          <a:gradFill flip="none" rotWithShape="1">
            <a:gsLst>
              <a:gs pos="0">
                <a:schemeClr val="accent4">
                  <a:shade val="30000"/>
                  <a:satMod val="115000"/>
                </a:schemeClr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8929568" y="6488668"/>
            <a:ext cx="3262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pc="600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山东理工大学美术学院</a:t>
            </a:r>
          </a:p>
        </p:txBody>
      </p:sp>
      <p:sp>
        <p:nvSpPr>
          <p:cNvPr id="12" name="矩形 11"/>
          <p:cNvSpPr/>
          <p:nvPr/>
        </p:nvSpPr>
        <p:spPr>
          <a:xfrm flipV="1">
            <a:off x="0" y="-1"/>
            <a:ext cx="12192000" cy="172995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75000"/>
                  <a:tint val="66000"/>
                  <a:satMod val="160000"/>
                </a:schemeClr>
              </a:gs>
              <a:gs pos="50000">
                <a:schemeClr val="bg1">
                  <a:lumMod val="75000"/>
                  <a:tint val="44500"/>
                  <a:satMod val="160000"/>
                </a:schemeClr>
              </a:gs>
              <a:gs pos="100000">
                <a:schemeClr val="bg1">
                  <a:lumMod val="75000"/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 flipV="1">
            <a:off x="0" y="172267"/>
            <a:ext cx="12192000" cy="457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3816689" y="1084811"/>
            <a:ext cx="736772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zh-CN" altLang="en-US" sz="3200" dirty="0">
                <a:ln/>
                <a:latin typeface="微软雅黑" panose="020B0503020204020204" pitchFamily="34" charset="-122"/>
                <a:ea typeface="微软雅黑" panose="020B0503020204020204" pitchFamily="34" charset="-122"/>
              </a:rPr>
              <a:t>美术学院钉钉应用平台使用范例</a:t>
            </a:r>
            <a:r>
              <a:rPr lang="zh-CN" altLang="en-US" sz="3200" b="1" dirty="0">
                <a:ln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3200" b="1" dirty="0">
                <a:ln/>
                <a:latin typeface="微软雅黑" panose="020B0503020204020204" pitchFamily="34" charset="-122"/>
                <a:ea typeface="微软雅黑" panose="020B0503020204020204" pitchFamily="34" charset="-122"/>
              </a:rPr>
              <a:t>· </a:t>
            </a:r>
            <a:r>
              <a:rPr lang="en-US" altLang="zh-CN" sz="3200" b="1" dirty="0">
                <a:ln/>
                <a:solidFill>
                  <a:srgbClr val="FF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2017</a:t>
            </a:r>
            <a:endParaRPr lang="zh-CN" altLang="en-US" sz="3200" b="1" dirty="0">
              <a:ln/>
              <a:solidFill>
                <a:srgbClr val="FF00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0387" y="2331796"/>
            <a:ext cx="2200783" cy="391171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7621" y="2333957"/>
            <a:ext cx="2198351" cy="3907392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99454" y="2335558"/>
            <a:ext cx="2197451" cy="3905791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44652" y="2331796"/>
            <a:ext cx="2209811" cy="392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763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2102686"/>
            <a:ext cx="12192000" cy="4755315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 flipV="1">
            <a:off x="0" y="1839075"/>
            <a:ext cx="12192000" cy="263611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155" y="345262"/>
            <a:ext cx="2246281" cy="1327622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 flipV="1">
            <a:off x="0" y="1835595"/>
            <a:ext cx="12192000" cy="45719"/>
          </a:xfrm>
          <a:prstGeom prst="rect">
            <a:avLst/>
          </a:prstGeom>
          <a:gradFill flip="none" rotWithShape="1">
            <a:gsLst>
              <a:gs pos="0">
                <a:schemeClr val="accent4">
                  <a:shade val="30000"/>
                  <a:satMod val="115000"/>
                </a:schemeClr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8929568" y="6488668"/>
            <a:ext cx="3262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pc="600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山东理工大学美术学院</a:t>
            </a:r>
          </a:p>
        </p:txBody>
      </p:sp>
      <p:sp>
        <p:nvSpPr>
          <p:cNvPr id="12" name="矩形 11"/>
          <p:cNvSpPr/>
          <p:nvPr/>
        </p:nvSpPr>
        <p:spPr>
          <a:xfrm flipV="1">
            <a:off x="0" y="-1"/>
            <a:ext cx="12192000" cy="172995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75000"/>
                  <a:tint val="66000"/>
                  <a:satMod val="160000"/>
                </a:schemeClr>
              </a:gs>
              <a:gs pos="50000">
                <a:schemeClr val="bg1">
                  <a:lumMod val="75000"/>
                  <a:tint val="44500"/>
                  <a:satMod val="160000"/>
                </a:schemeClr>
              </a:gs>
              <a:gs pos="100000">
                <a:schemeClr val="bg1">
                  <a:lumMod val="75000"/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 flipV="1">
            <a:off x="0" y="172267"/>
            <a:ext cx="12192000" cy="457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3816689" y="1084811"/>
            <a:ext cx="736772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zh-CN" altLang="en-US" sz="3200" dirty="0">
                <a:ln/>
                <a:latin typeface="微软雅黑" panose="020B0503020204020204" pitchFamily="34" charset="-122"/>
                <a:ea typeface="微软雅黑" panose="020B0503020204020204" pitchFamily="34" charset="-122"/>
              </a:rPr>
              <a:t>美术学院钉钉应用平台使用范例</a:t>
            </a:r>
            <a:r>
              <a:rPr lang="zh-CN" altLang="en-US" sz="3200" b="1" dirty="0">
                <a:ln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3200" b="1" dirty="0">
                <a:ln/>
                <a:latin typeface="微软雅黑" panose="020B0503020204020204" pitchFamily="34" charset="-122"/>
                <a:ea typeface="微软雅黑" panose="020B0503020204020204" pitchFamily="34" charset="-122"/>
              </a:rPr>
              <a:t>· </a:t>
            </a:r>
            <a:r>
              <a:rPr lang="en-US" altLang="zh-CN" sz="3200" b="1" dirty="0">
                <a:ln/>
                <a:solidFill>
                  <a:srgbClr val="FF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2017</a:t>
            </a:r>
            <a:endParaRPr lang="zh-CN" altLang="en-US" sz="3200" b="1" dirty="0">
              <a:ln/>
              <a:solidFill>
                <a:srgbClr val="FF00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816689" y="2827810"/>
            <a:ext cx="784581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手机端：</a:t>
            </a:r>
            <a:endParaRPr lang="en-US" altLang="zh-CN" sz="36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8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演示接受信息的过程，钉大家</a:t>
            </a:r>
            <a:r>
              <a:rPr lang="en-US" altLang="zh-CN" sz="28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—</a:t>
            </a:r>
            <a:r>
              <a:rPr lang="zh-CN" altLang="en-US" sz="28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查看信息</a:t>
            </a:r>
            <a:r>
              <a:rPr lang="en-US" altLang="zh-CN" sz="28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—</a:t>
            </a:r>
            <a:r>
              <a:rPr lang="zh-CN" altLang="en-US" sz="28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接收情况</a:t>
            </a:r>
            <a:endParaRPr lang="en-US" altLang="zh-CN" sz="28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8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演示订电教室的过程</a:t>
            </a:r>
            <a:endParaRPr lang="en-US" altLang="zh-CN" sz="28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03739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2102686"/>
            <a:ext cx="12192000" cy="4755315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 flipV="1">
            <a:off x="0" y="1839075"/>
            <a:ext cx="12192000" cy="263611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155" y="345262"/>
            <a:ext cx="2246281" cy="1327622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 flipV="1">
            <a:off x="0" y="1835595"/>
            <a:ext cx="12192000" cy="45719"/>
          </a:xfrm>
          <a:prstGeom prst="rect">
            <a:avLst/>
          </a:prstGeom>
          <a:gradFill flip="none" rotWithShape="1">
            <a:gsLst>
              <a:gs pos="0">
                <a:schemeClr val="accent4">
                  <a:shade val="30000"/>
                  <a:satMod val="115000"/>
                </a:schemeClr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 flipV="1">
            <a:off x="0" y="-1"/>
            <a:ext cx="12192000" cy="172995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75000"/>
                  <a:tint val="66000"/>
                  <a:satMod val="160000"/>
                </a:schemeClr>
              </a:gs>
              <a:gs pos="50000">
                <a:schemeClr val="bg1">
                  <a:lumMod val="75000"/>
                  <a:tint val="44500"/>
                  <a:satMod val="160000"/>
                </a:schemeClr>
              </a:gs>
              <a:gs pos="100000">
                <a:schemeClr val="bg1">
                  <a:lumMod val="75000"/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 flipV="1">
            <a:off x="0" y="172267"/>
            <a:ext cx="12192000" cy="457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3816689" y="1084811"/>
            <a:ext cx="736772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zh-CN" altLang="en-US" sz="3200" dirty="0">
                <a:ln/>
                <a:latin typeface="微软雅黑" panose="020B0503020204020204" pitchFamily="34" charset="-122"/>
                <a:ea typeface="微软雅黑" panose="020B0503020204020204" pitchFamily="34" charset="-122"/>
              </a:rPr>
              <a:t>美术学院钉钉应用平台使用范例</a:t>
            </a:r>
            <a:r>
              <a:rPr lang="zh-CN" altLang="en-US" sz="3200" b="1" dirty="0">
                <a:ln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3200" b="1" dirty="0">
                <a:ln/>
                <a:latin typeface="微软雅黑" panose="020B0503020204020204" pitchFamily="34" charset="-122"/>
                <a:ea typeface="微软雅黑" panose="020B0503020204020204" pitchFamily="34" charset="-122"/>
              </a:rPr>
              <a:t>· </a:t>
            </a:r>
            <a:r>
              <a:rPr lang="en-US" altLang="zh-CN" sz="3200" b="1" dirty="0">
                <a:ln/>
                <a:solidFill>
                  <a:srgbClr val="FF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2017</a:t>
            </a:r>
            <a:endParaRPr lang="zh-CN" altLang="en-US" sz="3200" b="1" dirty="0">
              <a:ln/>
              <a:solidFill>
                <a:srgbClr val="FF00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580" y="2302860"/>
            <a:ext cx="5285420" cy="4354966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1411" y="2302860"/>
            <a:ext cx="5285420" cy="4354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729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2102686"/>
            <a:ext cx="12192000" cy="4755315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 flipV="1">
            <a:off x="0" y="1839075"/>
            <a:ext cx="12192000" cy="263611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155" y="345262"/>
            <a:ext cx="2246281" cy="1327622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 flipV="1">
            <a:off x="0" y="1835595"/>
            <a:ext cx="12192000" cy="45719"/>
          </a:xfrm>
          <a:prstGeom prst="rect">
            <a:avLst/>
          </a:prstGeom>
          <a:gradFill flip="none" rotWithShape="1">
            <a:gsLst>
              <a:gs pos="0">
                <a:schemeClr val="accent4">
                  <a:shade val="30000"/>
                  <a:satMod val="115000"/>
                </a:schemeClr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8929568" y="6488668"/>
            <a:ext cx="3262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pc="600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山东理工大学美术学院</a:t>
            </a:r>
          </a:p>
        </p:txBody>
      </p:sp>
      <p:sp>
        <p:nvSpPr>
          <p:cNvPr id="12" name="矩形 11"/>
          <p:cNvSpPr/>
          <p:nvPr/>
        </p:nvSpPr>
        <p:spPr>
          <a:xfrm flipV="1">
            <a:off x="0" y="-1"/>
            <a:ext cx="12192000" cy="172995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75000"/>
                  <a:tint val="66000"/>
                  <a:satMod val="160000"/>
                </a:schemeClr>
              </a:gs>
              <a:gs pos="50000">
                <a:schemeClr val="bg1">
                  <a:lumMod val="75000"/>
                  <a:tint val="44500"/>
                  <a:satMod val="160000"/>
                </a:schemeClr>
              </a:gs>
              <a:gs pos="100000">
                <a:schemeClr val="bg1">
                  <a:lumMod val="75000"/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 flipV="1">
            <a:off x="0" y="172267"/>
            <a:ext cx="12192000" cy="457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3816689" y="1084811"/>
            <a:ext cx="736772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zh-CN" altLang="en-US" sz="3200" dirty="0">
                <a:ln/>
                <a:latin typeface="微软雅黑" panose="020B0503020204020204" pitchFamily="34" charset="-122"/>
                <a:ea typeface="微软雅黑" panose="020B0503020204020204" pitchFamily="34" charset="-122"/>
              </a:rPr>
              <a:t>美术学院钉钉应用平台使用范例</a:t>
            </a:r>
            <a:r>
              <a:rPr lang="zh-CN" altLang="en-US" sz="3200" b="1" dirty="0">
                <a:ln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3200" b="1" dirty="0">
                <a:ln/>
                <a:latin typeface="微软雅黑" panose="020B0503020204020204" pitchFamily="34" charset="-122"/>
                <a:ea typeface="微软雅黑" panose="020B0503020204020204" pitchFamily="34" charset="-122"/>
              </a:rPr>
              <a:t>· </a:t>
            </a:r>
            <a:r>
              <a:rPr lang="en-US" altLang="zh-CN" sz="3200" b="1" dirty="0">
                <a:ln/>
                <a:solidFill>
                  <a:srgbClr val="FF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2017</a:t>
            </a:r>
            <a:endParaRPr lang="zh-CN" altLang="en-US" sz="3200" b="1" dirty="0">
              <a:ln/>
              <a:solidFill>
                <a:srgbClr val="FF00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816689" y="2827810"/>
            <a:ext cx="784581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电脑端：</a:t>
            </a:r>
            <a:endParaRPr lang="en-US" altLang="zh-CN" sz="36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8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演示钉盘的使用</a:t>
            </a:r>
            <a:endParaRPr lang="en-US" altLang="zh-CN" sz="28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8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演示电教室无盘下载</a:t>
            </a:r>
            <a:r>
              <a:rPr lang="en-US" altLang="zh-CN" sz="28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PPT</a:t>
            </a:r>
            <a:r>
              <a:rPr lang="zh-CN" altLang="en-US" sz="28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上课的情况</a:t>
            </a:r>
            <a:endParaRPr lang="en-US" altLang="zh-CN" sz="28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8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演示打印无盘授课计划的过程</a:t>
            </a:r>
            <a:endParaRPr lang="en-US" altLang="zh-CN" sz="28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81418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6563195"/>
            <a:ext cx="12192000" cy="302222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 flipV="1">
            <a:off x="0" y="6299583"/>
            <a:ext cx="12192000" cy="263611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557" y="490332"/>
            <a:ext cx="2246281" cy="1327622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 flipV="1">
            <a:off x="0" y="6296103"/>
            <a:ext cx="12192000" cy="45719"/>
          </a:xfrm>
          <a:prstGeom prst="rect">
            <a:avLst/>
          </a:prstGeom>
          <a:gradFill flip="none" rotWithShape="1">
            <a:gsLst>
              <a:gs pos="0">
                <a:schemeClr val="accent4">
                  <a:shade val="30000"/>
                  <a:satMod val="115000"/>
                </a:schemeClr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2549838" y="1906463"/>
            <a:ext cx="8633253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乐于接纳新的事物</a:t>
            </a:r>
            <a:endParaRPr lang="en-US" altLang="zh-CN" sz="4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会让你与你的孩子更易沟通</a:t>
            </a:r>
            <a:r>
              <a:rPr lang="en-US" altLang="zh-CN" sz="3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</a:p>
          <a:p>
            <a:pPr>
              <a:lnSpc>
                <a:spcPct val="150000"/>
              </a:lnSpc>
            </a:pPr>
            <a:r>
              <a:rPr lang="zh-CN" altLang="en-US" sz="3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会让你与这个时代连得更近</a:t>
            </a:r>
            <a:r>
              <a:rPr lang="en-US" altLang="zh-CN" sz="3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</a:p>
          <a:p>
            <a:pPr>
              <a:lnSpc>
                <a:spcPct val="150000"/>
              </a:lnSpc>
            </a:pPr>
            <a:r>
              <a:rPr lang="zh-CN" altLang="en-US" sz="3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会让你的心理年龄更年轻</a:t>
            </a:r>
            <a:r>
              <a:rPr lang="en-US" altLang="zh-CN" sz="3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16208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4456671"/>
            <a:ext cx="12192000" cy="2401330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 flipV="1">
            <a:off x="0" y="4193059"/>
            <a:ext cx="12192000" cy="263611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985" y="2640585"/>
            <a:ext cx="2246281" cy="1327622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9731301" y="3109397"/>
            <a:ext cx="156966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zh-CN" altLang="en-US" sz="3600" b="1" dirty="0">
                <a:ln/>
                <a:latin typeface="微软雅黑" panose="020B0503020204020204" pitchFamily="34" charset="-122"/>
                <a:ea typeface="微软雅黑" panose="020B0503020204020204" pitchFamily="34" charset="-122"/>
              </a:rPr>
              <a:t>谢谢！</a:t>
            </a:r>
            <a:endParaRPr lang="zh-CN" altLang="en-US" sz="3600" b="1" cap="none" dirty="0">
              <a:ln/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 flipV="1">
            <a:off x="0" y="4189579"/>
            <a:ext cx="12192000" cy="45719"/>
          </a:xfrm>
          <a:prstGeom prst="rect">
            <a:avLst/>
          </a:prstGeom>
          <a:gradFill flip="none" rotWithShape="1">
            <a:gsLst>
              <a:gs pos="0">
                <a:schemeClr val="accent4">
                  <a:shade val="30000"/>
                  <a:satMod val="115000"/>
                </a:schemeClr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7571896" y="4905467"/>
            <a:ext cx="4318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山东理工大学美术学院</a:t>
            </a:r>
            <a:r>
              <a:rPr lang="en-US" altLang="zh-CN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pc="600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吕群星</a:t>
            </a:r>
          </a:p>
        </p:txBody>
      </p:sp>
      <p:sp>
        <p:nvSpPr>
          <p:cNvPr id="12" name="矩形 11"/>
          <p:cNvSpPr/>
          <p:nvPr/>
        </p:nvSpPr>
        <p:spPr>
          <a:xfrm flipV="1">
            <a:off x="0" y="-1"/>
            <a:ext cx="12192000" cy="172995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75000"/>
                  <a:tint val="66000"/>
                  <a:satMod val="160000"/>
                </a:schemeClr>
              </a:gs>
              <a:gs pos="50000">
                <a:schemeClr val="bg1">
                  <a:lumMod val="75000"/>
                  <a:tint val="44500"/>
                  <a:satMod val="160000"/>
                </a:schemeClr>
              </a:gs>
              <a:gs pos="100000">
                <a:schemeClr val="bg1">
                  <a:lumMod val="75000"/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 flipV="1">
            <a:off x="0" y="172267"/>
            <a:ext cx="12192000" cy="457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5834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2263</TotalTime>
  <Words>572</Words>
  <Application>Microsoft Office PowerPoint</Application>
  <PresentationFormat>宽屏</PresentationFormat>
  <Paragraphs>105</Paragraphs>
  <Slides>26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4" baseType="lpstr">
      <vt:lpstr>等线</vt:lpstr>
      <vt:lpstr>楷体</vt:lpstr>
      <vt:lpstr>宋体</vt:lpstr>
      <vt:lpstr>微软雅黑</vt:lpstr>
      <vt:lpstr>Arial</vt:lpstr>
      <vt:lpstr>Calibri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微软中国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qx l</dc:creator>
  <cp:lastModifiedBy>sdutdesgn</cp:lastModifiedBy>
  <cp:revision>173</cp:revision>
  <dcterms:created xsi:type="dcterms:W3CDTF">2015-11-07T01:36:02Z</dcterms:created>
  <dcterms:modified xsi:type="dcterms:W3CDTF">2018-04-12T03:47:17Z</dcterms:modified>
</cp:coreProperties>
</file>