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534" r:id="rId5"/>
    <p:sldId id="535" r:id="rId6"/>
    <p:sldId id="530" r:id="rId7"/>
    <p:sldId id="533" r:id="rId8"/>
    <p:sldId id="532" r:id="rId9"/>
    <p:sldId id="544" r:id="rId10"/>
    <p:sldId id="545" r:id="rId11"/>
    <p:sldId id="548" r:id="rId12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6C5"/>
    <a:srgbClr val="B1896A"/>
    <a:srgbClr val="F6E6C6"/>
    <a:srgbClr val="544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954" y="108"/>
      </p:cViewPr>
      <p:guideLst>
        <p:guide orient="horz" pos="2328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1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42B92-D8CA-4811-AFF5-A2273FA2D7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8EC34-BA80-4310-8368-DD5EC170E5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8EC34-BA80-4310-8368-DD5EC170E5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8EC34-BA80-4310-8368-DD5EC170E5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66253" y="966238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/>
        </p:spPr>
      </p:pic>
      <p:cxnSp>
        <p:nvCxnSpPr>
          <p:cNvPr id="10" name="直接连接符 9"/>
          <p:cNvCxnSpPr/>
          <p:nvPr/>
        </p:nvCxnSpPr>
        <p:spPr>
          <a:xfrm>
            <a:off x="5470776" y="1817008"/>
            <a:ext cx="1" cy="4574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812246" y="1451429"/>
            <a:ext cx="953338" cy="3594074"/>
          </a:xfrm>
        </p:spPr>
        <p:txBody>
          <a:bodyPr vert="eaVert" wrap="square" anchor="ctr" anchorCtr="0">
            <a:normAutofit/>
          </a:bodyPr>
          <a:lstStyle>
            <a:lvl1pPr algn="ctr">
              <a:lnSpc>
                <a:spcPct val="90000"/>
              </a:lnSpc>
              <a:defRPr sz="54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238905" y="2274465"/>
            <a:ext cx="469359" cy="2771038"/>
          </a:xfrm>
        </p:spPr>
        <p:txBody>
          <a:bodyPr vert="eaVert" anchor="ctr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269" y="1374414"/>
            <a:ext cx="1066800" cy="1333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887" y="4445426"/>
            <a:ext cx="543628" cy="566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8278" y="499182"/>
            <a:ext cx="4029075" cy="37338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699465" y="3208205"/>
            <a:ext cx="3125992" cy="646331"/>
          </a:xfrm>
        </p:spPr>
        <p:txBody>
          <a:bodyPr wrap="square" anchor="t" anchorCtr="0">
            <a:norm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4699465" y="1917860"/>
            <a:ext cx="3125992" cy="1200329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80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4811" y="2172949"/>
            <a:ext cx="2647950" cy="31337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2635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5778" y="966238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/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71612" y="1583474"/>
            <a:ext cx="1292662" cy="3487462"/>
          </a:xfrm>
        </p:spPr>
        <p:txBody>
          <a:bodyPr vert="eaVert">
            <a:normAutofit/>
          </a:bodyPr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5222">
            <a:off x="3887438" y="1327306"/>
            <a:ext cx="1066800" cy="133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829" y="4311612"/>
            <a:ext cx="543628" cy="566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119360" y="365125"/>
            <a:ext cx="1234440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3892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alphaModFix amt="83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3C5249EE-058C-4683-B72F-E983EB4B1B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E64BB8C-9527-4AD5-817B-ADF2A6F36A67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.xml"/><Relationship Id="rId6" Type="http://schemas.openxmlformats.org/officeDocument/2006/relationships/tags" Target="../tags/tag6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7.xml"/><Relationship Id="rId7" Type="http://schemas.openxmlformats.org/officeDocument/2006/relationships/image" Target="../media/image25.jpeg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2.xml"/><Relationship Id="rId6" Type="http://schemas.openxmlformats.org/officeDocument/2006/relationships/tags" Target="../tags/tag10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645785" y="1118870"/>
            <a:ext cx="826770" cy="4829175"/>
          </a:xfrm>
        </p:spPr>
        <p:txBody>
          <a:bodyPr>
            <a:no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十佳大学生候选人</a:t>
            </a:r>
            <a:endParaRPr lang="zh-CN" altLang="en-US" sz="440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238750" y="2422525"/>
            <a:ext cx="469265" cy="2623185"/>
          </a:xfrm>
        </p:spPr>
        <p:txBody>
          <a:bodyPr>
            <a:noAutofit/>
          </a:bodyPr>
          <a:lstStyle/>
          <a:p>
            <a:pPr algn="l"/>
            <a:r>
              <a:rPr lang="zh-CN" altLang="en-US" sz="2400" b="1"/>
              <a:t>杨安华个人简介</a:t>
            </a:r>
            <a:endParaRPr lang="zh-CN" altLang="en-US" sz="2400" b="1"/>
          </a:p>
        </p:txBody>
      </p:sp>
      <p:pic>
        <p:nvPicPr>
          <p:cNvPr id="63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0" y="5045710"/>
            <a:ext cx="1821180" cy="124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4372610"/>
            <a:ext cx="1751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C:\Users\acer\Desktop\QQ截图20190925173546.jpgQQ截图20190925173546"/>
          <p:cNvPicPr>
            <a:picLocks noChangeAspect="1"/>
          </p:cNvPicPr>
          <p:nvPr/>
        </p:nvPicPr>
        <p:blipFill>
          <a:blip r:embed="rId5"/>
          <a:srcRect t="440" b="440"/>
          <a:stretch>
            <a:fillRect/>
          </a:stretch>
        </p:blipFill>
        <p:spPr>
          <a:xfrm>
            <a:off x="6942455" y="4487545"/>
            <a:ext cx="548005" cy="558165"/>
          </a:xfrm>
          <a:prstGeom prst="round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(_~ZU$B}{G]CNNJ1TA~]W~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6136640"/>
            <a:ext cx="12167870" cy="699770"/>
          </a:xfrm>
          <a:prstGeom prst="rect">
            <a:avLst/>
          </a:prstGeom>
        </p:spPr>
      </p:pic>
      <p:pic>
        <p:nvPicPr>
          <p:cNvPr id="46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235" y="1826260"/>
            <a:ext cx="3063875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2381463" y="2704386"/>
            <a:ext cx="1300480" cy="76835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目录</a:t>
            </a:r>
            <a:endParaRPr lang="zh-CN" altLang="en-US" sz="440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3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1078230"/>
            <a:ext cx="98679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1826260"/>
            <a:ext cx="98679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4070350"/>
            <a:ext cx="98679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3322320"/>
            <a:ext cx="98679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120" y="2574290"/>
            <a:ext cx="98679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文本框 32"/>
          <p:cNvSpPr txBox="1"/>
          <p:nvPr/>
        </p:nvSpPr>
        <p:spPr>
          <a:xfrm>
            <a:off x="6717030" y="1252855"/>
            <a:ext cx="18916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zh-CN" altLang="en-US" sz="2800" b="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个人介绍</a:t>
            </a:r>
            <a:endParaRPr lang="zh-CN" altLang="en-US" sz="2800" b="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81" name="文本框 33"/>
          <p:cNvSpPr txBox="1"/>
          <p:nvPr/>
        </p:nvSpPr>
        <p:spPr>
          <a:xfrm>
            <a:off x="6716989" y="1939308"/>
            <a:ext cx="9690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zh-CN" altLang="en-US" sz="2800" b="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学习 </a:t>
            </a:r>
            <a:endParaRPr lang="zh-CN" altLang="en-US" sz="2800" b="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82" name="文本框 34"/>
          <p:cNvSpPr txBox="1"/>
          <p:nvPr/>
        </p:nvSpPr>
        <p:spPr>
          <a:xfrm>
            <a:off x="6754454" y="2704644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2800" b="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工作 </a:t>
            </a:r>
            <a:endParaRPr lang="zh-CN" altLang="en-US" sz="2800" b="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83" name="文本框 35"/>
          <p:cNvSpPr txBox="1"/>
          <p:nvPr/>
        </p:nvSpPr>
        <p:spPr>
          <a:xfrm>
            <a:off x="6754454" y="3435652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2800" b="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实践 </a:t>
            </a:r>
            <a:endParaRPr lang="zh-CN" altLang="en-US" sz="2800" b="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90" name="文本框 19"/>
          <p:cNvSpPr txBox="1"/>
          <p:nvPr/>
        </p:nvSpPr>
        <p:spPr>
          <a:xfrm>
            <a:off x="6754454" y="418313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sz="2800" b="0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创新创业</a:t>
            </a:r>
            <a:endParaRPr lang="zh-CN" altLang="en-US" sz="2800" b="0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235" y="3847465"/>
            <a:ext cx="1751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80" grpId="0"/>
      <p:bldP spid="81" grpId="0"/>
      <p:bldP spid="82" grpId="0"/>
      <p:bldP spid="83" grpId="0"/>
      <p:bldP spid="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(_~ZU$B}{G]CNNJ1TA~]W~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6136640"/>
            <a:ext cx="12167870" cy="699770"/>
          </a:xfrm>
          <a:prstGeom prst="rect">
            <a:avLst/>
          </a:prstGeom>
        </p:spPr>
      </p:pic>
      <p:pic>
        <p:nvPicPr>
          <p:cNvPr id="4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" y="305435"/>
            <a:ext cx="1282065" cy="7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927600" y="1221740"/>
            <a:ext cx="3370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姓名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: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杨安华     </a:t>
            </a:r>
            <a:endParaRPr lang="zh-CN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927697" y="1741221"/>
            <a:ext cx="2774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政治面貌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: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中共党员</a:t>
            </a:r>
            <a:endParaRPr lang="zh-CN" alt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27363" y="2243458"/>
            <a:ext cx="3689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籍贯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: 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山东省聊城市茌平区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8" name="文本框 9"/>
          <p:cNvSpPr txBox="1"/>
          <p:nvPr/>
        </p:nvSpPr>
        <p:spPr>
          <a:xfrm>
            <a:off x="1691139" y="424860"/>
            <a:ext cx="187220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个人介绍</a:t>
            </a:r>
            <a:endParaRPr lang="zh-CN" altLang="en-US" sz="32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10" name="图片 9" descr="杨安华照片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45" y="1590040"/>
            <a:ext cx="2524760" cy="36772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927600" y="3329305"/>
            <a:ext cx="44761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现任美术学院国画1601班班长、辅导员助理、团总支委员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曾任美术学院文体部副部长、第九期青年先锋学生骨干培训班文体委员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95570" y="4652010"/>
            <a:ext cx="5680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5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" y="305435"/>
            <a:ext cx="1282065" cy="7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9"/>
          <p:cNvSpPr txBox="1"/>
          <p:nvPr/>
        </p:nvSpPr>
        <p:spPr>
          <a:xfrm>
            <a:off x="1691139" y="424860"/>
            <a:ext cx="187220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学习经历</a:t>
            </a:r>
            <a:endParaRPr lang="zh-CN" altLang="en-US" sz="32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76423" y="1577113"/>
            <a:ext cx="1086513" cy="3702526"/>
            <a:chOff x="6990362" y="779553"/>
            <a:chExt cx="1086513" cy="3702526"/>
          </a:xfrm>
        </p:grpSpPr>
        <p:pic>
          <p:nvPicPr>
            <p:cNvPr id="5" name="Picture 2" descr="C:\Users\Thinkpad\Desktop\PNG\1_0003_图层-9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98"/>
            <a:stretch>
              <a:fillRect/>
            </a:stretch>
          </p:blipFill>
          <p:spPr bwMode="auto">
            <a:xfrm rot="5400000">
              <a:off x="5682355" y="2087559"/>
              <a:ext cx="3702526" cy="1086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7184688" y="1087016"/>
              <a:ext cx="675005" cy="2759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square" anchor="ctr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p>
              <a:pPr>
                <a:spcBef>
                  <a:spcPct val="50000"/>
                </a:spcBef>
              </a:pPr>
              <a:r>
                <a:rPr lang="en-US" altLang="zh-CN" sz="3200" b="1" spc="-300" dirty="0">
                  <a:ln w="19050">
                    <a:noFill/>
                  </a:ln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</a:t>
              </a:r>
              <a:r>
                <a:rPr lang="zh-CN" altLang="en-US" sz="3200" b="1" spc="-300" dirty="0">
                  <a:ln w="19050">
                    <a:noFill/>
                  </a:ln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历年学习成绩</a:t>
              </a:r>
              <a:endParaRPr lang="zh-CN" altLang="en-US" sz="3200" b="1" spc="-300" dirty="0">
                <a:ln w="19050">
                  <a:noFill/>
                </a:ln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580255" y="1275715"/>
            <a:ext cx="27654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大一学年专业排名：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ea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学习排名：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3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/100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综合测评排名：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1/100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algn="ctr"/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580255" y="2597785"/>
            <a:ext cx="27654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大二学年专业排名：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ea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学习排名：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6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/100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综合测评排名：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4/100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algn="ctr"/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80255" y="4176395"/>
            <a:ext cx="27654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大三学年专业排名：</a:t>
            </a:r>
            <a:endParaRPr lang="zh-CN" altLang="en-US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  <a:sym typeface="+mn-ea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学习排名：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1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/69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综合测评排名：</a:t>
            </a:r>
            <a:r>
              <a:rPr lang="en-US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  <a:sym typeface="+mn-ea"/>
              </a:rPr>
              <a:t>1/69</a:t>
            </a:r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algn="ctr"/>
            <a:endParaRPr lang="en-US" altLang="zh-CN" sz="2000" b="1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540" y="4450080"/>
            <a:ext cx="1751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3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" y="470535"/>
            <a:ext cx="1481455" cy="92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(_~ZU$B}{G]CNNJ1TA~]W~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" y="6136640"/>
            <a:ext cx="12167870" cy="699770"/>
          </a:xfrm>
          <a:prstGeom prst="rect">
            <a:avLst/>
          </a:prstGeom>
        </p:spPr>
      </p:pic>
      <p:sp>
        <p:nvSpPr>
          <p:cNvPr id="11" name="文本框 9"/>
          <p:cNvSpPr txBox="1"/>
          <p:nvPr/>
        </p:nvSpPr>
        <p:spPr>
          <a:xfrm>
            <a:off x="1773555" y="651510"/>
            <a:ext cx="417195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altLang="en-US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学习上</a:t>
            </a:r>
            <a:r>
              <a:rPr lang="en-US" altLang="zh-CN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 </a:t>
            </a:r>
            <a:endParaRPr lang="zh-CN" altLang="en-US" sz="24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12" name="Rectangle 42"/>
          <p:cNvSpPr/>
          <p:nvPr/>
        </p:nvSpPr>
        <p:spPr>
          <a:xfrm flipH="1">
            <a:off x="5041900" y="1936750"/>
            <a:ext cx="5969000" cy="347472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 lvl="0">
              <a:defRPr/>
            </a:pPr>
            <a:r>
              <a:rPr lang="en-US" alt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   </a:t>
            </a:r>
            <a:r>
              <a:rPr lang="zh-CN" altLang="en-US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在学习上，广泛学习，始终保持综合测评成绩在全专业名列前茅，并获得国家奖学金、万周奖学金、希望美术教育奖学金一等奖、优秀学生单项奖学金、优秀学生奖学金等，积极参加学校和学院组织的各项学习活动，拓宽自己的视野，加强对专业知识的学习，获得校级及以上专业奖励40余项。        2019年在第6期《山东青年》发表学术论文。2019年9月获得山东理工大学2020年硕士研究生的推免资格，现已被中国矿业大学成功录取。</a:t>
            </a:r>
            <a:endParaRPr lang="zh-CN" altLang="en-US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lvl="0">
              <a:defRPr/>
            </a:pPr>
            <a:r>
              <a:rPr lang="zh-CN" altLang="en-US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2019年11月被评为山东省师范类优秀毕业生。</a:t>
            </a:r>
            <a:endParaRPr lang="zh-CN" altLang="en-US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3" name="图片 2" descr="841C19491D876C6AE11B180DCB1237F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55" y="1520190"/>
            <a:ext cx="3720465" cy="2197735"/>
          </a:xfrm>
          <a:prstGeom prst="roundRect">
            <a:avLst/>
          </a:prstGeom>
        </p:spPr>
      </p:pic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035" y="4736465"/>
            <a:ext cx="116586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A86E0A631B629C46E2576C6ED49F57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370" y="4137025"/>
            <a:ext cx="3836035" cy="184975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3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284480"/>
            <a:ext cx="1403985" cy="87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3F820672AC54B1DA94A985046F6723D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885" y="1268095"/>
            <a:ext cx="3616325" cy="2298065"/>
          </a:xfrm>
          <a:prstGeom prst="ellipse">
            <a:avLst/>
          </a:prstGeom>
        </p:spPr>
      </p:pic>
      <p:pic>
        <p:nvPicPr>
          <p:cNvPr id="3" name="图片 2" descr="1D03F41A5A344EE922E2CAEEF8F25C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60" y="3810635"/>
            <a:ext cx="3822700" cy="2561590"/>
          </a:xfrm>
          <a:prstGeom prst="snip2DiagRect">
            <a:avLst/>
          </a:prstGeom>
        </p:spPr>
      </p:pic>
      <p:sp>
        <p:nvSpPr>
          <p:cNvPr id="2" name="Rectangle 42"/>
          <p:cNvSpPr/>
          <p:nvPr/>
        </p:nvSpPr>
        <p:spPr>
          <a:xfrm flipH="1">
            <a:off x="5302250" y="2037080"/>
            <a:ext cx="5328920" cy="295211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 lvl="0">
              <a:defRPr/>
            </a:pPr>
            <a:r>
              <a:rPr lang="en-US" alt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  </a:t>
            </a:r>
            <a:r>
              <a:rPr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在工作上，</a:t>
            </a:r>
            <a:r>
              <a:rPr 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尽职尽责</a:t>
            </a:r>
            <a:r>
              <a:rPr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，作为班长，在班内严于律己，创建了班风优良的班集体，所带班级连续三年被评为校级优秀团支部，还获得学习优秀校友争做五有人才特色团支部，2018年团支部风采大赛三等奖。</a:t>
            </a:r>
            <a:r>
              <a:rPr 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我</a:t>
            </a:r>
            <a:r>
              <a:rPr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个人连续三年评为校级优秀团干部、校级优秀学生干部，优秀学生等荣誉称号。作为辅导员助理认真负责的完成老师交给的各项任务；</a:t>
            </a:r>
            <a:r>
              <a:rPr lang="zh-CN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。</a:t>
            </a:r>
            <a:endParaRPr lang="zh-CN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1170" y="4989195"/>
            <a:ext cx="960120" cy="115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9"/>
          <p:cNvSpPr txBox="1"/>
          <p:nvPr/>
        </p:nvSpPr>
        <p:spPr>
          <a:xfrm>
            <a:off x="1742440" y="441325"/>
            <a:ext cx="417195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工作上</a:t>
            </a:r>
            <a:endParaRPr lang="zh-CN" sz="24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" y="305435"/>
            <a:ext cx="1282065" cy="7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C7728E94191BF995F54E3540735173D6"/>
          <p:cNvPicPr>
            <a:picLocks noChangeAspect="1"/>
          </p:cNvPicPr>
          <p:nvPr/>
        </p:nvPicPr>
        <p:blipFill>
          <a:blip r:embed="rId2"/>
          <a:srcRect t="12357" r="8747"/>
          <a:stretch>
            <a:fillRect/>
          </a:stretch>
        </p:blipFill>
        <p:spPr>
          <a:xfrm>
            <a:off x="335915" y="1104265"/>
            <a:ext cx="3552190" cy="2366645"/>
          </a:xfrm>
          <a:prstGeom prst="ellipse">
            <a:avLst/>
          </a:prstGeom>
        </p:spPr>
      </p:pic>
      <p:pic>
        <p:nvPicPr>
          <p:cNvPr id="7" name="图片 6" descr="C09CA6F90DDF72611B2C2814AA8EA28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5915" y="3865245"/>
            <a:ext cx="3425190" cy="2451735"/>
          </a:xfrm>
          <a:prstGeom prst="ellipse">
            <a:avLst/>
          </a:prstGeom>
        </p:spPr>
      </p:pic>
      <p:sp>
        <p:nvSpPr>
          <p:cNvPr id="41" name="Content Placeholder 2"/>
          <p:cNvSpPr txBox="1"/>
          <p:nvPr/>
        </p:nvSpPr>
        <p:spPr>
          <a:xfrm>
            <a:off x="4481195" y="1510030"/>
            <a:ext cx="6593840" cy="2355215"/>
          </a:xfrm>
          <a:prstGeom prst="rect">
            <a:avLst/>
          </a:prstGeom>
        </p:spPr>
        <p:txBody>
          <a:bodyPr vert="horz" lIns="91401" tIns="45700" rIns="91401" bIns="4570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   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在实践上，积极开展社会实践工作，所带团队被评为校级精品团队，获山东省大学生三下乡助力共青团优秀服务团队、山东理工大学2018年社会实践设计大赛二等奖，校级社会实践报告一等奖、该团队被评为山东理工大学2018年社会实践卓越服务团队。其个人在中国青年网成功发表新闻五篇，团队新闻分别被沂蒙晚报，蒙阴通讯等报纸刊发，并受到临沂市蒙阴电视台的专访，个人被评为山东省大学生三下乡助力共青团服务优秀个人。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 algn="l">
              <a:lnSpc>
                <a:spcPct val="8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    在大三上学期的师范生实习认证中，被评为张店区齐德学校优秀实习生，被学院当做实习模范进行宣传报到。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文本框 9"/>
          <p:cNvSpPr txBox="1"/>
          <p:nvPr/>
        </p:nvSpPr>
        <p:spPr>
          <a:xfrm>
            <a:off x="1727200" y="305435"/>
            <a:ext cx="417195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实践上</a:t>
            </a:r>
            <a:endParaRPr lang="zh-CN" sz="24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680" y="4836160"/>
            <a:ext cx="1157605" cy="139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" y="113665"/>
            <a:ext cx="1282065" cy="79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E:\水墨图表素材\24252 (9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235" y="3013710"/>
            <a:ext cx="1386205" cy="132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水墨图表素材\24252 (9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050" y="3014345"/>
            <a:ext cx="1385570" cy="132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水墨图表素材\24252 (9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070" y="3011170"/>
            <a:ext cx="1386205" cy="132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1866265" y="3351848"/>
            <a:ext cx="1400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壹</a:t>
            </a:r>
            <a:endParaRPr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矩形 25"/>
          <p:cNvSpPr>
            <a:spLocks noChangeArrowheads="1"/>
          </p:cNvSpPr>
          <p:nvPr/>
        </p:nvSpPr>
        <p:spPr bwMode="auto">
          <a:xfrm>
            <a:off x="4971733" y="3350260"/>
            <a:ext cx="14001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贰</a:t>
            </a:r>
            <a:endParaRPr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10" y="5054600"/>
            <a:ext cx="1182370" cy="1420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26"/>
          <p:cNvSpPr>
            <a:spLocks noChangeArrowheads="1"/>
          </p:cNvSpPr>
          <p:nvPr/>
        </p:nvSpPr>
        <p:spPr bwMode="auto">
          <a:xfrm>
            <a:off x="8061960" y="3241040"/>
            <a:ext cx="86042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叁</a:t>
            </a:r>
            <a:endParaRPr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6" name="图片 5" descr="C:\Users\acer\Desktop\8463949162137e880732a0c4296e596.jpg8463949162137e880732a0c4296e596"/>
          <p:cNvPicPr>
            <a:picLocks noChangeAspect="1"/>
          </p:cNvPicPr>
          <p:nvPr/>
        </p:nvPicPr>
        <p:blipFill>
          <a:blip r:embed="rId4"/>
          <a:srcRect t="24612" r="8465" b="23242"/>
          <a:stretch>
            <a:fillRect/>
          </a:stretch>
        </p:blipFill>
        <p:spPr>
          <a:xfrm rot="16200000">
            <a:off x="1602105" y="838835"/>
            <a:ext cx="1840230" cy="2271395"/>
          </a:xfrm>
          <a:prstGeom prst="roundRect">
            <a:avLst/>
          </a:prstGeom>
        </p:spPr>
      </p:pic>
      <p:pic>
        <p:nvPicPr>
          <p:cNvPr id="7" name="图片 6" descr="370A1E50337D7326D0CD6BA25FF22D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415" y="723900"/>
            <a:ext cx="1626235" cy="2171065"/>
          </a:xfrm>
          <a:prstGeom prst="roundRect">
            <a:avLst/>
          </a:prstGeom>
        </p:spPr>
      </p:pic>
      <p:sp>
        <p:nvSpPr>
          <p:cNvPr id="42" name="Rectangle 42"/>
          <p:cNvSpPr/>
          <p:nvPr/>
        </p:nvSpPr>
        <p:spPr>
          <a:xfrm flipH="1">
            <a:off x="7399020" y="4629150"/>
            <a:ext cx="2729230" cy="98234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 lvl="0">
              <a:defRPr/>
            </a:pPr>
            <a:r>
              <a:rPr lang="zh-CN" altLang="en-US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2018年10月时光装裱工作室入驻山东理工大学美术学院创业孵化园</a:t>
            </a:r>
            <a:endParaRPr lang="zh-CN" altLang="en-US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Rectangle 42"/>
          <p:cNvSpPr/>
          <p:nvPr/>
        </p:nvSpPr>
        <p:spPr>
          <a:xfrm flipH="1">
            <a:off x="4425950" y="4629150"/>
            <a:ext cx="2477135" cy="126111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 lvl="0">
              <a:defRPr/>
            </a:pPr>
            <a:r>
              <a:rPr lang="zh-CN" altLang="en-US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2019年5月艺易展网络传媒有限公司入驻山东理工大学大红炉创业中心</a:t>
            </a:r>
            <a:endParaRPr lang="zh-CN" altLang="en-US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Rectangle 42"/>
          <p:cNvSpPr/>
          <p:nvPr/>
        </p:nvSpPr>
        <p:spPr>
          <a:xfrm flipH="1">
            <a:off x="1477645" y="4629150"/>
            <a:ext cx="2459355" cy="126174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01" tIns="0" rIns="91401" bIns="0" rtlCol="0" anchor="t"/>
          <a:p>
            <a:pPr lvl="0">
              <a:defRPr/>
            </a:pPr>
            <a:r>
              <a:rPr lang="zh-CN" altLang="en-US" sz="20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2018年11月团队云画展创业项目获山东省大学生创新创业训练项目立项</a:t>
            </a:r>
            <a:endParaRPr lang="zh-CN" altLang="en-US" sz="2000" kern="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8140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128492" flipH="1">
            <a:off x="3530085" y="3076450"/>
            <a:ext cx="1054869" cy="11946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128492" flipH="1">
            <a:off x="6480295" y="3079625"/>
            <a:ext cx="1054869" cy="119469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9"/>
          <p:cNvSpPr txBox="1"/>
          <p:nvPr/>
        </p:nvSpPr>
        <p:spPr>
          <a:xfrm>
            <a:off x="1680845" y="177165"/>
            <a:ext cx="417195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marL="0" lvl="1"/>
            <a:r>
              <a:rPr lang="zh-CN" sz="3200" b="1" dirty="0" smtClean="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创业上</a:t>
            </a:r>
            <a:endParaRPr lang="zh-CN" sz="2400" b="1" dirty="0" smtClean="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pic>
        <p:nvPicPr>
          <p:cNvPr id="18" name="图片 17" descr="FE087928F74BC723B3B2D0435DD6409B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340" y="1054735"/>
            <a:ext cx="3853815" cy="1778000"/>
          </a:xfrm>
          <a:prstGeom prst="round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42" grpId="0" bldLvl="0" animBg="1"/>
      <p:bldP spid="13" grpId="0" bldLvl="0" animBg="1"/>
      <p:bldP spid="1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5645785" y="1451610"/>
            <a:ext cx="826770" cy="3594100"/>
          </a:xfrm>
        </p:spPr>
        <p:txBody>
          <a:bodyPr>
            <a:no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华文隶书" panose="02010800040101010101" charset="-122"/>
                <a:ea typeface="华文隶书" panose="02010800040101010101" charset="-122"/>
              </a:rPr>
              <a:t>谢谢您的指导</a:t>
            </a:r>
            <a:endParaRPr lang="zh-CN" altLang="en-US" sz="4400">
              <a:solidFill>
                <a:schemeClr val="tx1"/>
              </a:solidFill>
              <a:latin typeface="华文隶书" panose="02010800040101010101" charset="-122"/>
              <a:ea typeface="华文隶书" panose="02010800040101010101" charset="-122"/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238750" y="2422525"/>
            <a:ext cx="469265" cy="2623185"/>
          </a:xfrm>
        </p:spPr>
        <p:txBody>
          <a:bodyPr>
            <a:noAutofit/>
          </a:bodyPr>
          <a:lstStyle/>
          <a:p>
            <a:pPr algn="l"/>
            <a:r>
              <a:rPr lang="zh-CN" altLang="en-US" sz="2400" b="1"/>
              <a:t>汇报人      杨安华 </a:t>
            </a:r>
            <a:endParaRPr lang="zh-CN" altLang="en-US" sz="2400" b="1"/>
          </a:p>
        </p:txBody>
      </p:sp>
      <p:pic>
        <p:nvPicPr>
          <p:cNvPr id="63" name="Picture 4" descr="E:\PPT\PPT中国风元素\水墨祥云\水墨祥云\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140" y="5045710"/>
            <a:ext cx="1821180" cy="124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005" y="4342130"/>
            <a:ext cx="17510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C:\Users\acer\Desktop\QQ截图20190925173546.jpgQQ截图20190925173546"/>
          <p:cNvPicPr>
            <a:picLocks noChangeAspect="1"/>
          </p:cNvPicPr>
          <p:nvPr/>
        </p:nvPicPr>
        <p:blipFill>
          <a:blip r:embed="rId5"/>
          <a:srcRect t="440" b="440"/>
          <a:stretch>
            <a:fillRect/>
          </a:stretch>
        </p:blipFill>
        <p:spPr>
          <a:xfrm>
            <a:off x="6963410" y="4506595"/>
            <a:ext cx="548005" cy="558165"/>
          </a:xfrm>
          <a:prstGeom prst="round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9055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9055"/>
</p:tagLst>
</file>

<file path=ppt/tags/tag3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AG_VERSION" val="1.0"/>
  <p:tag name="KSO_WM_BEAUTIFY_FLAG" val="#wm#"/>
  <p:tag name="KSO_WM_COMBINE_RELATE_SLIDE_ID" val="background20185116_1"/>
  <p:tag name="KSO_WM_TEMPLATE_CATEGORY" val="custom"/>
  <p:tag name="KSO_WM_TEMPLATE_INDEX" val="20189055"/>
  <p:tag name="KSO_WM_TEMPLATE_SUBCATEGORY" val="combine"/>
  <p:tag name="KSO_WM_TEMPLATE_THUMBS_INDEX" val="1、5、6、7、8、9、10、13、14"/>
</p:tagLst>
</file>

<file path=ppt/tags/tag4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5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a*1"/>
  <p:tag name="KSO_WM_UNIT_PRESET_TEXT" val="创意中国风"/>
</p:tagLst>
</file>

<file path=ppt/tags/tag5.xml><?xml version="1.0" encoding="utf-8"?>
<p:tagLst xmlns:p="http://schemas.openxmlformats.org/presentationml/2006/main">
  <p:tag name="KSO_WM_TEMPLATE_CATEGORY" val="custom"/>
  <p:tag name="KSO_WM_TEMPLATE_INDEX" val="20189055"/>
  <p:tag name="KSO_WM_UNIT_TYPE" val="b"/>
  <p:tag name="KSO_WM_UNIT_INDEX" val="1"/>
  <p:tag name="KSO_WM_UNIT_LAYERLEVEL" val="1"/>
  <p:tag name="KSO_WM_UNIT_VALUE" val="9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b*1"/>
  <p:tag name="KSO_WM_UNIT_PRESET_TEXT" val="文艺清新复古"/>
</p:tagLst>
</file>

<file path=ppt/tags/tag6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AG_VERSION" val="1.0"/>
  <p:tag name="KSO_WM_SLIDE_ITEM_CNT" val="2"/>
  <p:tag name="KSO_WM_SLIDE_LAYOUT" val="a_b"/>
  <p:tag name="KSO_WM_SLIDE_LAYOUT_CNT" val="1_1"/>
  <p:tag name="KSO_WM_SLIDE_TYPE" val="title"/>
  <p:tag name="KSO_WM_SLIDE_SUBTYPE" val="pureTxt"/>
  <p:tag name="KSO_WM_BEAUTIFY_FLAG" val="#wm#"/>
  <p:tag name="KSO_WM_COMBINE_RELATE_SLIDE_ID" val="background20185116_1"/>
  <p:tag name="KSO_WM_TEMPLATE_CATEGORY" val="custom"/>
  <p:tag name="KSO_WM_TEMPLATE_INDEX" val="20189055"/>
  <p:tag name="KSO_WM_SLIDE_ID" val="custom20189055_1"/>
  <p:tag name="KSO_WM_SLIDE_INDEX" val="1"/>
  <p:tag name="KSO_WM_TEMPLATE_SUBCATEGORY" val="combine"/>
  <p:tag name="KSO_WM_TEMPLATE_THUMBS_INDEX" val="1、5、6、7、8、9、10、13、14、"/>
  <p:tag name="KSO_WM_SLIDE_MODEL_TYPE" val="cover"/>
</p:tagLst>
</file>

<file path=ppt/tags/tag7.xml><?xml version="1.0" encoding="utf-8"?>
<p:tagLst xmlns:p="http://schemas.openxmlformats.org/presentationml/2006/main">
  <p:tag name="KSO_WM_SLIDE_MODEL_TYPE" val="timeline"/>
</p:tagLst>
</file>

<file path=ppt/tags/tag8.xml><?xml version="1.0" encoding="utf-8"?>
<p:tagLst xmlns:p="http://schemas.openxmlformats.org/presentationml/2006/main">
  <p:tag name="KSO_WM_TEMPLATE_CATEGORY" val="custom"/>
  <p:tag name="KSO_WM_TEMPLATE_INDEX" val="20189055"/>
  <p:tag name="KSO_WM_UNIT_TYPE" val="a"/>
  <p:tag name="KSO_WM_UNIT_INDEX" val="1"/>
  <p:tag name="KSO_WM_UNIT_LAYERLEVEL" val="1"/>
  <p:tag name="KSO_WM_UNIT_VALUE" val="5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a*1"/>
  <p:tag name="KSO_WM_UNIT_PRESET_TEXT" val="创意中国风"/>
</p:tagLst>
</file>

<file path=ppt/tags/tag9.xml><?xml version="1.0" encoding="utf-8"?>
<p:tagLst xmlns:p="http://schemas.openxmlformats.org/presentationml/2006/main">
  <p:tag name="KSO_WM_TEMPLATE_CATEGORY" val="custom"/>
  <p:tag name="KSO_WM_TEMPLATE_INDEX" val="20189055"/>
  <p:tag name="KSO_WM_UNIT_TYPE" val="b"/>
  <p:tag name="KSO_WM_UNIT_INDEX" val="1"/>
  <p:tag name="KSO_WM_UNIT_LAYERLEVEL" val="1"/>
  <p:tag name="KSO_WM_UNIT_VALUE" val="9"/>
  <p:tag name="KSO_WM_UNIT_ISCONTENTSTITLE" val="0"/>
  <p:tag name="KSO_WM_UNIT_HIGHLIGHT" val="0"/>
  <p:tag name="KSO_WM_UNIT_COMPATIBLE" val="0"/>
  <p:tag name="KSO_WM_UNIT_CLEAR" val="0"/>
  <p:tag name="KSO_WM_BEAUTIFY_FLAG" val="#wm#"/>
  <p:tag name="KSO_WM_TAG_VERSION" val="1.0"/>
  <p:tag name="KSO_WM_UNIT_ID" val="custom20189055_1*b*1"/>
  <p:tag name="KSO_WM_UNIT_PRESET_TEXT" val="文艺清新复古"/>
</p:tagLst>
</file>

<file path=ppt/tags/tag10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AG_VERSION" val="1.0"/>
  <p:tag name="KSO_WM_SLIDE_ITEM_CNT" val="2"/>
  <p:tag name="KSO_WM_SLIDE_LAYOUT" val="a_b"/>
  <p:tag name="KSO_WM_SLIDE_LAYOUT_CNT" val="1_1"/>
  <p:tag name="KSO_WM_SLIDE_TYPE" val="title"/>
  <p:tag name="KSO_WM_SLIDE_SUBTYPE" val="pureTxt"/>
  <p:tag name="KSO_WM_BEAUTIFY_FLAG" val="#wm#"/>
  <p:tag name="KSO_WM_COMBINE_RELATE_SLIDE_ID" val="background20185116_1"/>
  <p:tag name="KSO_WM_TEMPLATE_CATEGORY" val="custom"/>
  <p:tag name="KSO_WM_TEMPLATE_INDEX" val="20189055"/>
  <p:tag name="KSO_WM_SLIDE_ID" val="custom20189055_1"/>
  <p:tag name="KSO_WM_SLIDE_INDEX" val="1"/>
  <p:tag name="KSO_WM_TEMPLATE_SUBCATEGORY" val="combine"/>
  <p:tag name="KSO_WM_TEMPLATE_THUMBS_INDEX" val="1、5、6、7、8、9、10、13、14、"/>
  <p:tag name="KSO_WM_SLIDE_MODEL_TYPE" val="cover"/>
</p:tagLst>
</file>

<file path=ppt/tags/tag11.xml><?xml version="1.0" encoding="utf-8"?>
<p:tagLst xmlns:p="http://schemas.openxmlformats.org/presentationml/2006/main">
  <p:tag name="KSO_WM_DOC_GUID" val="{55a4a091-0da7-4f64-a540-c5f852fe356e}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54402C"/>
      </a:dk2>
      <a:lt2>
        <a:srgbClr val="E7E6E6"/>
      </a:lt2>
      <a:accent1>
        <a:srgbClr val="54402C"/>
      </a:accent1>
      <a:accent2>
        <a:srgbClr val="F8E7C6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楷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54402C"/>
    </a:dk2>
    <a:lt2>
      <a:srgbClr val="E7E6E6"/>
    </a:lt2>
    <a:accent1>
      <a:srgbClr val="54402C"/>
    </a:accent1>
    <a:accent2>
      <a:srgbClr val="F8E7C6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1007</Words>
  <Application>WPS 演示</Application>
  <PresentationFormat>宽屏</PresentationFormat>
  <Paragraphs>78</Paragraphs>
  <Slides>9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华文隶书</vt:lpstr>
      <vt:lpstr>微软雅黑</vt:lpstr>
      <vt:lpstr>隶书</vt:lpstr>
      <vt:lpstr>华文细黑</vt:lpstr>
      <vt:lpstr>Arial</vt:lpstr>
      <vt:lpstr>Calibri</vt:lpstr>
      <vt:lpstr>楷体</vt:lpstr>
      <vt:lpstr>Arial Unicode MS</vt:lpstr>
      <vt:lpstr>Office 主题</vt:lpstr>
      <vt:lpstr>十佳大学生评选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谢谢您的指导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dell</cp:lastModifiedBy>
  <cp:revision>48</cp:revision>
  <dcterms:created xsi:type="dcterms:W3CDTF">2018-04-09T07:25:00Z</dcterms:created>
  <dcterms:modified xsi:type="dcterms:W3CDTF">2019-12-11T14:44:17Z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2052-11.1.0.9209</vt:lpwstr>
  </property>
</Properties>
</file>